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ink/ink1.xml" ContentType="application/inkml+xml"/>
  <Override PartName="/ppt/ink/ink10.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xml" ContentType="application/inkml+xml"/>
  <Override PartName="/ppt/ink/ink20.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ppt/ink/ink254.xml" ContentType="application/inkml+xml"/>
  <Override PartName="/ppt/ink/ink255.xml" ContentType="application/inkml+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ink/ink26.xml" ContentType="application/inkml+xml"/>
  <Override PartName="/ppt/ink/ink260.xml" ContentType="application/inkml+xml"/>
  <Override PartName="/ppt/ink/ink261.xml" ContentType="application/inkml+xml"/>
  <Override PartName="/ppt/ink/ink262.xml" ContentType="application/inkml+xml"/>
  <Override PartName="/ppt/ink/ink263.xml" ContentType="application/inkml+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ink/ink286.xml" ContentType="application/inkml+xml"/>
  <Override PartName="/ppt/ink/ink287.xml" ContentType="application/inkml+xml"/>
  <Override PartName="/ppt/ink/ink288.xml" ContentType="application/inkml+xml"/>
  <Override PartName="/ppt/ink/ink289.xml" ContentType="application/inkml+xml"/>
  <Override PartName="/ppt/ink/ink2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ink/ink299.xml" ContentType="application/inkml+xml"/>
  <Override PartName="/ppt/ink/ink3.xml" ContentType="application/inkml+xml"/>
  <Override PartName="/ppt/ink/ink30.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ink/ink307.xml" ContentType="application/inkml+xml"/>
  <Override PartName="/ppt/ink/ink308.xml" ContentType="application/inkml+xml"/>
  <Override PartName="/ppt/ink/ink309.xml" ContentType="application/inkml+xml"/>
  <Override PartName="/ppt/ink/ink31.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xml" ContentType="application/inkml+xml"/>
  <Override PartName="/ppt/ink/ink320.xml" ContentType="application/inkml+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ink/ink325.xml" ContentType="application/inkml+xml"/>
  <Override PartName="/ppt/ink/ink326.xml" ContentType="application/inkml+xml"/>
  <Override PartName="/ppt/ink/ink327.xml" ContentType="application/inkml+xml"/>
  <Override PartName="/ppt/ink/ink328.xml" ContentType="application/inkml+xml"/>
  <Override PartName="/ppt/ink/ink329.xml" ContentType="application/inkml+xml"/>
  <Override PartName="/ppt/ink/ink33.xml" ContentType="application/inkml+xml"/>
  <Override PartName="/ppt/ink/ink330.xml" ContentType="application/inkml+xml"/>
  <Override PartName="/ppt/ink/ink331.xml" ContentType="application/inkml+xml"/>
  <Override PartName="/ppt/ink/ink332.xml" ContentType="application/inkml+xml"/>
  <Override PartName="/ppt/ink/ink333.xml" ContentType="application/inkml+xml"/>
  <Override PartName="/ppt/ink/ink334.xml" ContentType="application/inkml+xml"/>
  <Override PartName="/ppt/ink/ink335.xml" ContentType="application/inkml+xml"/>
  <Override PartName="/ppt/ink/ink336.xml" ContentType="application/inkml+xml"/>
  <Override PartName="/ppt/ink/ink337.xml" ContentType="application/inkml+xml"/>
  <Override PartName="/ppt/ink/ink338.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7" r:id="rId3"/>
    <p:sldId id="291" r:id="rId5"/>
    <p:sldId id="293" r:id="rId6"/>
    <p:sldId id="292" r:id="rId7"/>
    <p:sldId id="294" r:id="rId8"/>
    <p:sldId id="295" r:id="rId9"/>
    <p:sldId id="296" r:id="rId10"/>
    <p:sldId id="297" r:id="rId11"/>
    <p:sldId id="298" r:id="rId12"/>
    <p:sldId id="299" r:id="rId13"/>
    <p:sldId id="300" r:id="rId14"/>
    <p:sldId id="301" r:id="rId15"/>
    <p:sldId id="303" r:id="rId16"/>
    <p:sldId id="304" r:id="rId17"/>
    <p:sldId id="302" r:id="rId18"/>
    <p:sldId id="305" r:id="rId19"/>
    <p:sldId id="308" r:id="rId20"/>
    <p:sldId id="309" r:id="rId21"/>
    <p:sldId id="307" r:id="rId22"/>
    <p:sldId id="310" r:id="rId23"/>
    <p:sldId id="312" r:id="rId24"/>
    <p:sldId id="313" r:id="rId25"/>
    <p:sldId id="314" r:id="rId26"/>
    <p:sldId id="315" r:id="rId27"/>
    <p:sldId id="316" r:id="rId28"/>
    <p:sldId id="317" r:id="rId29"/>
    <p:sldId id="318" r:id="rId30"/>
    <p:sldId id="319" r:id="rId31"/>
    <p:sldId id="320" r:id="rId32"/>
    <p:sldId id="321" r:id="rId33"/>
    <p:sldId id="322" r:id="rId34"/>
    <p:sldId id="306" r:id="rId35"/>
    <p:sldId id="290" r:id="rId36"/>
  </p:sldIdLst>
  <p:sldSz cx="9144000" cy="6858000" type="screen4x3"/>
  <p:notesSz cx="6858000" cy="9144000"/>
  <p:embeddedFontLst>
    <p:embeddedFont>
      <p:font typeface="Calibri" panose="020F0502020204030204" pitchFamily="34" charset="0"/>
      <p:regular r:id="rId40"/>
      <p:bold r:id="rId41"/>
      <p:italic r:id="rId42"/>
      <p:boldItalic r:id="rId43"/>
    </p:embeddedFont>
    <p:embeddedFont>
      <p:font typeface="Calibri Light" panose="020F0302020204030204" pitchFamily="34" charset="0"/>
      <p:regular r:id="rId44"/>
      <p:italic r:id="rId45"/>
    </p:embeddedFont>
    <p:embeddedFont>
      <p:font typeface="Cambria Math" panose="02040503050406030204" pitchFamily="18" charset="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0" autoAdjust="0"/>
    <p:restoredTop sz="79374" autoAdjust="0"/>
  </p:normalViewPr>
  <p:slideViewPr>
    <p:cSldViewPr snapToGrid="0" showGuides="1">
      <p:cViewPr varScale="1">
        <p:scale>
          <a:sx n="91" d="100"/>
          <a:sy n="91" d="100"/>
        </p:scale>
        <p:origin x="1326"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6" Type="http://schemas.openxmlformats.org/officeDocument/2006/relationships/font" Target="fonts/font7.fntdata"/><Relationship Id="rId45" Type="http://schemas.openxmlformats.org/officeDocument/2006/relationships/font" Target="fonts/font6.fntdata"/><Relationship Id="rId44" Type="http://schemas.openxmlformats.org/officeDocument/2006/relationships/font" Target="fonts/font5.fntdata"/><Relationship Id="rId43" Type="http://schemas.openxmlformats.org/officeDocument/2006/relationships/font" Target="fonts/font4.fntdata"/><Relationship Id="rId42" Type="http://schemas.openxmlformats.org/officeDocument/2006/relationships/font" Target="fonts/font3.fntdata"/><Relationship Id="rId41" Type="http://schemas.openxmlformats.org/officeDocument/2006/relationships/font" Target="fonts/font2.fntdata"/><Relationship Id="rId40" Type="http://schemas.openxmlformats.org/officeDocument/2006/relationships/font" Target="fonts/font1.fntdata"/><Relationship Id="rId4" Type="http://schemas.openxmlformats.org/officeDocument/2006/relationships/notesMaster" Target="notesMasters/notesMaster1.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ink/ink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6"/>
    </inkml:context>
    <inkml:brush xml:id="br0">
      <inkml:brushProperty name="width" value="0.0281846094876528" units="cm"/>
      <inkml:brushProperty name="height" value="0.0281846094876528" units="cm"/>
      <inkml:brushProperty name="color" value="#F2385B"/>
      <inkml:brushProperty name="ignorePressure" value="0"/>
    </inkml:brush>
  </inkml:definitions>
  <inkml:trace contextRef="#ctx0" brushRef="#br0">33700.000000 24900.000000 780,'1.000000'51.000000'-10,"4.000000"4.000000"6 ,3.000000 3.000000 6,3.000000 3.000000 6,-1.000000 7.000000 1,-2.000000 14.000000-2,-3.000000 11.000000-3,-3.000000 14.000000-4,-2.000000 7.000000 4,0.000000 3.000000 10,0.000000 3.000000 10,0.000000 4.000000 10,0.000000-12.000000 1,0.000000-24.000000-8,0.000000-26.000000-6,0.000000-24.000000-8,0.000000-4.000000-4,0.000000 19.000000-1,0.000000 19.000000-2,0.000000 19.000000-1,-2.000000 2.000000-2,-3.000000-11.000000-2,-3.000000-14.000000-3,-2.000000-11.000000-2,-1.000000-17.000000-6,3.000000-18.000000-9,3.000000-19.000000-10,4.000000-18.000000-9,1.000000-12.000000-5,0.000000-3.000000-1,0.000000-3.000000 0,0.000000-2.000000 0</inkml:trace>
</inkml:ink>
</file>

<file path=ppt/ink/ink1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9"/>
    </inkml:context>
    <inkml:brush xml:id="br0">
      <inkml:brushProperty name="width" value="0.0321668684482574" units="cm"/>
      <inkml:brushProperty name="height" value="0.0321668684482574" units="cm"/>
      <inkml:brushProperty name="color" value="#F2385B"/>
      <inkml:brushProperty name="ignorePressure" value="0"/>
    </inkml:brush>
  </inkml:definitions>
  <inkml:trace contextRef="#ctx0" brushRef="#br0">41350.000000 24300.000000 683,'56.000000'-24.000000'1,"13.000000"4.000000"1 ,12.000000 3.000000 0,13.000000 3.000000 2,4.000000 3.000000 1,-3.000000 3.000000 2,-3.000000 3.000000 2,-2.000000 4.000000 1,-5.000000 7.000000 2,-2.000000 13.000000 1,-3.000000 12.000000 1,-3.000000 13.000000 2,-4.000000 12.000000-1,-3.000000 13.000000 0,-3.000000 12.000000-1,-2.000000 13.000000-1,-8.000000 12.000000 0,-8.000000 13.000000 0,-10.000000 12.000000 2,-9.000000 13.000000 0,-7.000000 12.000000-1,-3.000000 13.000000-3,-3.000000 12.000000-3,-2.000000 13.000000-2,-5.000000 6.000000-1,-2.000000 0.000000 2,-3.000000 0.000000 1,-3.000000 0.000000 2,-2.000000-8.000000 0,0.000000-16.000000-1,0.000000-15.000000 0,0.000000-15.000000-2,-5.000000-14.000000-3,-9.000000-8.000000-4,-10.000000-10.000000-6,-8.000000-9.000000-5,-6.000000-16.000000-2,1.000000-22.000000-1,-1.000000-22.000000 1,1.000000-21.000000-1,-7.000000-23.000000-3,-12.000000-21.000000-5,-13.000000-22.000000-5,-12.000000-22.000000-7,2.000000-7.000000 1,20.000000 10.000000 5,18.000000 10.000000 5,20.000000 9.000000 5,5.000000 2.000000 0,-6.000000-2.000000-4,-6.000000-3.000000-6,-6.000000-3.000000-5</inkml:trace>
</inkml:ink>
</file>

<file path=ppt/ink/ink10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04:12"/>
    </inkml:context>
    <inkml:brush xml:id="br0">
      <inkml:brushProperty name="width" value="0.0426426827907562" units="cm"/>
      <inkml:brushProperty name="height" value="0.0426426827907562" units="cm"/>
      <inkml:brushProperty name="color" value="#F2385B"/>
      <inkml:brushProperty name="ignorePressure" value="0"/>
    </inkml:brush>
  </inkml:definitions>
  <inkml:trace contextRef="#ctx0" brushRef="#br0">70400.000000 23750.000000 515,'-24.000000'120.000000'1,"4.000000"-9.000000"2 ,3.000000-10.000000 2,3.000000-8.000000 1,3.000000-4.000000 2,3.000000 3.000000 3,3.000000 3.000000 2,4.000000 4.000000 2,1.000000-4.000000 0,0.000000-9.000000-1,0.000000-10.000000-1,0.000000-8.000000-2,0.000000-8.000000-1,0.000000-2.000000 0,0.000000-3.000000 0,0.000000-3.000000-1,4.000000-12.000000-2,10.000000-18.000000-5,10.000000-19.000000-5,9.000000-18.000000-4,4.000000-17.000000-4,1.000000-11.000000-1,-1.000000-14.000000-1,1.000000-11.000000-2,-1.000000-4.000000 0,1.000000 6.000000 1,-1.000000 7.000000 0,1.000000 6.000000 0,-3.000000 7.000000 1,-2.000000 10.000000 2,-3.000000 10.000000 1,-3.000000 9.000000 1,-4.000000 15.000000 4,-3.000000 22.000000 7,-3.000000 22.000000 6,-2.000000 23.000000 7,-5.000000 5.000000 2,-2.000000-9.000000-2,-3.000000-10.000000-2,-3.000000-8.000000-3,-1.000000-6.000000-2,4.000000 1.000000-1,3.000000-1.000000 0,3.000000 1.000000-2,7.000000-6.000000-2,14.000000-8.000000-1,11.000000-10.000000-2,14.000000-9.000000-1,7.000000-12.000000 0,3.000000-11.000000 2,3.000000-14.000000 2,4.000000-11.000000 2,1.000000-12.000000 0,0.000000-9.000000-2,0.000000-10.000000-2,0.000000-8.000000-2,-4.000000-4.000000-1,-5.000000 3.000000-1,-7.000000 3.000000-1,-5.000000 4.000000-1,0.000000-4.000000 1,10.000000-9.000000 2,10.000000-10.000000 2,9.000000-8.000000 2,-4.000000 3.000000 0,-15.000000 20.000000 0,-15.000000 18.000000-2,-16.000000 20.000000 0,-8.000000 10.000000 3,0.000000 3.000000 6,0.000000 3.000000 6,0.000000 4.000000 7,-7.000000 10.000000 2,-11.000000 19.000000-1,-14.000000 19.000000 0,-11.000000 19.000000-2,-9.000000 15.000000-3,-3.000000 13.000000-6,-3.000000 12.000000-5,-2.000000 13.000000-5,0.000000 7.000000-3,7.000000 4.000000 1,6.000000 3.000000 1,7.000000 3.000000 0,2.000000-2.000000 2,1.000000-6.000000-1,-1.000000-6.000000 0,1.000000-6.000000 0,1.000000-9.000000 0,3.000000-8.000000-1,3.000000-10.000000 1,4.000000-9.000000-1,13.000000-23.000000-5,26.000000-33.000000-9,24.000000-35.000000-9,26.000000-34.000000-9,12.000000-21.000000-3,0.000000-6.000000 3,0.000000-6.000000 2,0.000000-6.000000 4,0.000000 1.000000 3,0.000000 9.000000 2,0.000000 10.000000 4,0.000000 10.000000 1,-10.000000 11.000000 4,-18.000000 17.000000 3,-19.000000 15.000000 3,-18.000000 16.000000 2,-1.000000 1.000000 2,19.000000-12.000000-2,19.000000-13.000000-2,19.000000-12.000000-1,7.000000-4.000000 3,-3.000000 7.000000 5,-3.000000 6.000000 7,-2.000000 7.000000 5,-8.000000 4.000000 3,-8.000000 3.000000-2,-10.000000 3.000000-1,-9.000000 4.000000-1,-21.000000 7.000000 1,-31.000000 13.000000 6,-31.000000 12.000000 5,-31.000000 13.000000 6,-21.000000 10.000000-1,-9.000000 10.000000-7,-10.000000 10.000000-5,-8.000000 9.000000-7,2.000000-1.000000-5,16.000000-8.000000-4,15.000000-10.000000-3,17.000000-9.000000-4,10.000000-7.000000 0,6.000000-3.000000 1,7.000000-3.000000 2,6.000000-2.000000 1,6.000000-9.000000-4,6.000000-12.000000-11,7.000000-13.000000-12,6.000000-12.000000-10,3.000000-10.000000-5,0.000000-6.000000 2,0.000000-6.000000 3,0.000000-6.000000 3,1.000000-2.000000 3,4.000000 3.000000 6,3.000000 3.000000 6,3.000000 4.000000 6,1.000000 4.000000 5,1.000000 6.000000 2,-1.000000 7.000000 3,1.000000 6.000000 2,-1.000000 12.000000 11,1.000000 19.000000 15,-1.000000 19.000000 17,1.000000 19.000000 16,-3.000000 13.000000 4,-2.000000 10.000000-9,-3.000000 10.000000-8,-3.000000 9.000000-9,-1.000000 6.000000-6,4.000000 3.000000-4,3.000000 3.000000-3,3.000000 4.000000-4,9.000000-6.000000 0,16.000000-11.000000 4,15.000000-14.000000 3,17.000000-11.000000 5,14.000000-25.000000-2,17.000000-33.000000-5,15.000000-35.000000-4,16.000000-34.000000-7,15.000000-37.000000-8,16.000000-36.000000-11,15.000000-39.000000-13,17.000000-36.000000-12,-9.000000-1.000000-13,-31.000000 38.000000-14,-31.000000 37.000000-15,-31.000000 38.000000-13</inkml:trace>
</inkml:ink>
</file>

<file path=ppt/ink/ink10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8:01"/>
    </inkml:context>
    <inkml:brush xml:id="br0">
      <inkml:brushProperty name="width" value="0.0243026632815599" units="cm"/>
      <inkml:brushProperty name="height" value="0.0243026632815599" units="cm"/>
      <inkml:brushProperty name="color" value="#F2385B"/>
      <inkml:brushProperty name="ignorePressure" value="0"/>
    </inkml:brush>
  </inkml:definitions>
  <inkml:trace contextRef="#ctx0" brushRef="#br0">62750.000000 4250.000000 905,'71.000000'1.000000'38,"-5.000000"4.000000"-9 ,-7.000000 3.000000-11,-5.000000 3.000000-9,-4.000000 1.000000-12,0.000000 1.000000-14,0.000000-1.000000-16,0.000000 1.000000-14,-4.000000-1.000000-4,-5.000000 1.000000 9,-7.000000-1.000000 9,-5.000000 1.000000 8</inkml:trace>
</inkml:ink>
</file>

<file path=ppt/ink/ink10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8:02"/>
    </inkml:context>
    <inkml:brush xml:id="br0">
      <inkml:brushProperty name="width" value="0.0261488351970911" units="cm"/>
      <inkml:brushProperty name="height" value="0.0261488351970911" units="cm"/>
      <inkml:brushProperty name="color" value="#F2385B"/>
      <inkml:brushProperty name="ignorePressure" value="0"/>
    </inkml:brush>
  </inkml:definitions>
  <inkml:trace contextRef="#ctx0" brushRef="#br0">62350.000000 5050.000000 841,'73.000000'21.000000'-42,"-3.000000"-5.000000"13 ,-3.000000-7.000000 11,-2.000000-5.000000 12,-5.000000-6.000000 7,-2.000000-3.000000 2,-3.000000-3.000000 2,-3.000000-2.000000 2,-6.000000-1.000000 0,-5.000000 3.000000 1,-7.000000 3.000000-1,-5.000000 4.000000 0,-6.000000 7.000000 0,-3.000000 13.000000 0,-3.000000 12.000000 0,-2.000000 13.000000 0,-11.000000 15.000000 0,-15.000000 19.000000 2,-15.000000 19.000000-1,-16.000000 19.000000 2,-12.000000 13.000000-1,-5.000000 10.000000-3,-7.000000 10.000000-2,-5.000000 9.000000-3,-4.000000-2.000000-1,0.000000-12.000000-1,0.000000-13.000000 0,0.000000-12.000000 0,7.000000-18.000000 0,17.000000-21.000000-2,15.000000-22.000000 1,16.000000-22.000000-1,1.000000-7.000000-1,-12.000000 10.000000-2,-13.000000 10.000000 0,-12.000000 9.000000-2,-1.000000-1.000000-1,14.000000-8.000000-1,11.000000-10.000000-1,14.000000-9.000000-2,8.000000-15.000000-2,7.000000-18.000000-2,6.000000-19.000000-2,7.000000-18.000000-3,5.000000-12.000000 3,7.000000-3.000000 7,6.000000-3.000000 6,7.000000-2.000000 8,4.000000-1.000000 5,3.000000 3.000000 2,3.000000 3.000000 2,4.000000 4.000000 3,-3.000000 5.000000 0,-5.000000 10.000000 1,-7.000000 10.000000-1,-5.000000 9.000000 0,-1.000000 6.000000 0,6.000000 3.000000 0,7.000000 3.000000-1,6.000000 4.000000 0,-1.000000 8.000000 0,-5.000000 17.000000-2,-7.000000 15.000000 0,-5.000000 16.000000-1,-4.000000 12.000000 0,0.000000 9.000000-1,0.000000 10.000000-1,0.000000 10.000000 0,-4.000000-6.000000 0,-5.000000-18.000000 0,-7.000000-19.000000-1,-5.000000-18.000000 0,-4.000000 0.000000 0,0.000000 23.000000 1,0.000000 22.000000-1,0.000000 22.000000 1,0.000000 4.000000 0,0.000000-12.000000-2,0.000000-13.000000-2,0.000000-12.000000-1,0.000000-24.000000-4,0.000000-34.000000-8,0.000000-35.000000-9,0.000000-33.000000-7,0.000000-28.000000-4,0.000000-18.000000 1,0.000000-19.000000-1,0.000000-18.000000 1,4.000000-9.000000 1,10.000000 4.000000 3,10.000000 3.000000 3,9.000000 3.000000 3,2.000000 9.000000 4,-2.000000 16.000000 3,-3.000000 15.000000 5,-3.000000 17.000000 4,-4.000000 13.000000 3,-3.000000 13.000000 3,-3.000000 12.000000 3,-2.000000 13.000000 2,-1.000000 4.000000 2,3.000000-3.000000 2,3.000000-3.000000 1,4.000000-2.000000 1,1.000000 2.000000 1,0.000000 9.000000-3,0.000000 10.000000-3,0.000000 10.000000-1,-4.000000 10.000000-2,-5.000000 13.000000-2,-7.000000 12.000000 0,-5.000000 13.000000-2,-8.000000 9.000000-1,-5.000000 6.000000 0,-7.000000 7.000000 0,-5.000000 6.000000 0,-4.000000 1.000000 0,0.000000-3.000000 2,0.000000-3.000000 1,0.000000-2.000000 2,3.000000-8.000000 1,6.000000-8.000000-1,7.000000-10.000000 1,6.000000-9.000000-1,9.000000-7.000000-2,13.000000-3.000000-3,12.000000-3.000000-5,13.000000-2.000000-3,6.000000-8.000000-4,0.000000-8.000000-5,0.000000-10.000000-4,0.000000-9.000000-4,-4.000000-7.000000-1,-5.000000-3.000000 3,-7.000000-3.000000 5,-5.000000-2.000000 3,-4.000000-1.000000 0,0.000000 3.000000-2,0.000000 3.000000-2,0.000000 4.000000-3</inkml:trace>
</inkml:ink>
</file>

<file path=ppt/ink/ink10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5:58:02"/>
    </inkml:context>
    <inkml:brush xml:id="br0">
      <inkml:brushProperty name="width" value="0.023852713406086" units="cm"/>
      <inkml:brushProperty name="height" value="0.023852713406086" units="cm"/>
      <inkml:brushProperty name="color" value="#F2385B"/>
      <inkml:brushProperty name="ignorePressure" value="0"/>
    </inkml:brush>
  </inkml:definitions>
  <inkml:trace contextRef="#ctx0" brushRef="#br0">64150.000000 5800.000000 922,'7.000000'-46.000000'-4,"17.000000"10.000000"-1 ,15.000000 10.000000 1,16.000000 9.000000-1,5.000000 6.000000 1,-2.000000 3.000000 4,-3.000000 3.000000 2,-3.000000 4.000000 3,-2.000000 4.000000 2,0.000000 6.000000 0,0.000000 7.000000 0,0.000000 6.000000 0,0.000000 6.000000 1,0.000000 6.000000 0,0.000000 7.000000 0,0.000000 6.000000 1,-4.000000 4.000000-1,-5.000000 4.000000-1,-7.000000 3.000000-2,-5.000000 3.000000 0,-6.000000 3.000000-2,-3.000000 3.000000-1,-3.000000 3.000000-1,-2.000000 4.000000 0,-9.000000 4.000000-2,-12.000000 6.000000 1,-13.000000 7.000000 0,-12.000000 6.000000-1,-9.000000 1.000000 1,-2.000000-3.000000-1,-3.000000-3.000000 0,-3.000000-2.000000-1,-1.000000-8.000000 1,4.000000-8.000000 0,3.000000-10.000000 0,3.000000-9.000000 0,1.000000-12.000000-1,1.000000-11.000000-1,-1.000000-14.000000-4,1.000000-11.000000-1,2.000000-14.000000-4,7.000000-11.000000-5,6.000000-14.000000-4,7.000000-11.000000-5,2.000000-6.000000-2,1.000000 4.000000-1,-1.000000 3.000000 1,1.000000 3.000000 0</inkml:trace>
</inkml:ink>
</file>

<file path=ppt/ink/ink10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8:03"/>
    </inkml:context>
    <inkml:brush xml:id="br0">
      <inkml:brushProperty name="width" value="0.0250837467610836" units="cm"/>
      <inkml:brushProperty name="height" value="0.0250837467610836" units="cm"/>
      <inkml:brushProperty name="color" value="#F2385B"/>
      <inkml:brushProperty name="ignorePressure" value="0"/>
    </inkml:brush>
  </inkml:definitions>
  <inkml:trace contextRef="#ctx0" brushRef="#br0">64550.000000 6300.000000 877,'-47.000000'31.000000'44,"6.000000"13.000000"-10 ,7.000000 12.000000-11,6.000000 13.000000-11,-1.000000 7.000000-6,-5.000000 4.000000-3,-7.000000 3.000000-2,-5.000000 3.000000-3,-3.000000-4.000000-4,4.000000-8.000000-3,3.000000-10.000000-5,3.000000-9.000000-5</inkml:trace>
</inkml:ink>
</file>

<file path=ppt/ink/ink10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8:03"/>
    </inkml:context>
    <inkml:brush xml:id="br0">
      <inkml:brushProperty name="width" value="0.0308908484876156" units="cm"/>
      <inkml:brushProperty name="height" value="0.0308908484876156" units="cm"/>
      <inkml:brushProperty name="color" value="#F2385B"/>
      <inkml:brushProperty name="ignorePressure" value="0"/>
    </inkml:brush>
  </inkml:definitions>
  <inkml:trace contextRef="#ctx0" brushRef="#br0">66650.000000 5150.000000 712,'-71.000000'48.000000'23,"10.000000"-3.000000"-6 ,10.000000-3.000000-6,9.000000-2.000000-5,6.000000-3.000000-2,3.000000 1.000000 2,3.000000-1.000000 2,4.000000 1.000000 3,2.000000-3.000000-1,4.000000-2.000000 0,3.000000-3.000000-1,3.000000-3.000000-1,3.000000-2.000000-2,3.000000 0.000000-2,3.000000 0.000000-2,4.000000 0.000000-3,4.000000 6.000000 1,6.000000 13.000000 0,7.000000 12.000000 3,6.000000 13.000000 1,1.000000 10.000000 3,-3.000000 10.000000 3,-3.000000 10.000000 4,-2.000000 9.000000 4,-5.000000 9.000000 0,-2.000000 9.000000-2,-3.000000 10.000000-2,-3.000000 10.000000-3,-2.000000 0.000000-1,0.000000-5.000000-1,0.000000-7.000000-1,0.000000-5.000000-2,0.000000-11.000000-2,0.000000-11.000000-3,0.000000-14.000000-2,0.000000-11.000000-5,1.000000-14.000000 1,4.000000-11.000000 1,3.000000-14.000000 1,3.000000-11.000000 3,-1.000000-15.000000-5,-2.000000-16.000000-9,-3.000000-15.000000-9,-3.000000-15.000000-10,2.000000-23.000000-5,10.000000-28.000000-4,10.000000-28.000000-2,9.000000-27.000000-3,-1.000000-5.000000 3,-8.000000 23.000000 7,-10.000000 22.000000 9,-9.000000 22.000000 8,-4.000000 12.000000 5,4.000000 3.000000 2,3.000000 3.000000 3,3.000000 4.000000 2</inkml:trace>
</inkml:ink>
</file>

<file path=ppt/ink/ink10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8:06"/>
    </inkml:context>
    <inkml:brush xml:id="br0">
      <inkml:brushProperty name="width" value="0.0262822359800339" units="cm"/>
      <inkml:brushProperty name="height" value="0.0262822359800339" units="cm"/>
      <inkml:brushProperty name="color" value="#F2385B"/>
      <inkml:brushProperty name="ignorePressure" value="0"/>
    </inkml:brush>
  </inkml:definitions>
  <inkml:trace contextRef="#ctx0" brushRef="#br0">66600.000000 5150.000000 837,'-2.000000'50.000000'-20,"-3.000000"0.000000"6 ,-3.000000 0.000000 3,-2.000000 0.000000 5,-3.000000 1.000000 3,1.000000 4.000000 3,-1.000000 3.000000 2,1.000000 3.000000 3,-3.000000 3.000000 2,-2.000000 3.000000 0,-3.000000 3.000000 1,-3.000000 4.000000-1,-2.000000 4.000000 1,0.000000 6.000000 0,0.000000 7.000000 0,0.000000 6.000000 0,1.000000 1.000000 0,4.000000-3.000000 0,3.000000-3.000000 0,3.000000-2.000000 1,3.000000-3.000000-1,3.000000 1.000000-1,3.000000-1.000000-2,4.000000 1.000000 0,1.000000 1.000000-1,0.000000 3.000000 0,0.000000 3.000000-1,0.000000 4.000000 0,0.000000 1.000000 0,0.000000 0.000000 0,0.000000 0.000000 0,0.000000 0.000000 1,1.000000-5.000000 0,4.000000-9.000000 0,3.000000-10.000000 0,3.000000-8.000000 2,4.000000-11.000000-2,7.000000-8.000000 0,6.000000-10.000000-1,7.000000-9.000000-2,2.000000-9.000000 0,1.000000-5.000000 2,-1.000000-7.000000 0,1.000000-5.000000 1,1.000000-6.000000 0,3.000000-3.000000 0,3.000000-3.000000 0,4.000000-2.000000 0,-1.000000-3.000000-1,-3.000000 1.000000-1,-3.000000-1.000000-1,-2.000000 1.000000 0,-3.000000 1.000000-2,1.000000 3.000000 0,-1.000000 3.000000-1,1.000000 4.000000 0,-4.000000-3.000000-2,-6.000000-5.000000-6,-6.000000-7.000000-4,-6.000000-5.000000-5,-7.000000-8.000000-3,-6.000000-5.000000 0,-6.000000-7.000000 0,-6.000000-5.000000-1,-6.000000-4.000000 1,-2.000000 0.000000-1,-3.000000 0.000000 1,-3.000000 0.000000 0,-1.000000 3.000000 0,4.000000 6.000000 1,3.000000 7.000000 1,3.000000 6.000000 2</inkml:trace>
</inkml:ink>
</file>

<file path=ppt/ink/ink10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8:07"/>
    </inkml:context>
    <inkml:brush xml:id="br0">
      <inkml:brushProperty name="width" value="0.0312315467745066" units="cm"/>
      <inkml:brushProperty name="height" value="0.0312315467745066" units="cm"/>
      <inkml:brushProperty name="color" value="#F2385B"/>
      <inkml:brushProperty name="ignorePressure" value="0"/>
    </inkml:brush>
  </inkml:definitions>
  <inkml:trace contextRef="#ctx0" brushRef="#br0">66750.000000 6500.000000 704,'0.000000'57.000000'-7,"0.000000"17.000000"6 ,0.000000 15.000000 4,0.000000 16.000000 6,0.000000 1.000000 2,0.000000-12.000000-1,0.000000-13.000000 0,0.000000-12.000000 0,-2.000000-12.000000-3,-3.000000-8.000000-1,-3.000000-10.000000-3,-2.000000-9.000000-1,-1.000000-1.000000-3,3.000000 10.000000-1,3.000000 10.000000-2,4.000000 9.000000-2,-1.000000 1.000000-1,-3.000000-6.000000-1,-3.000000-6.000000-2,-2.000000-6.000000-1,-5.000000-9.000000-2,-2.000000-8.000000-2,-3.000000-10.000000-2,-3.000000-9.000000-1,-4.000000-12.000000-1,-3.000000-11.000000 1,-3.000000-14.000000 2,-2.000000-11.000000 1,-5.000000-11.000000 2,-2.000000-5.000000 2,-3.000000-7.000000 3,-3.000000-5.000000 1,-6.000000-4.000000 3,-5.000000 0.000000 0,-7.000000 0.000000 2,-5.000000 0.000000 0,0.000000 3.000000 1,10.000000 6.000000 1,10.000000 7.000000-1,9.000000 6.000000 1,4.000000 6.000000 0,1.000000 6.000000 3,-1.000000 7.000000 1,1.000000 6.000000 2,16.000000 6.000000 5,35.000000 6.000000 6,35.000000 7.000000 7,34.000000 6.000000 7,20.000000-4.000000 0,6.000000-11.000000-5,7.000000-14.000000-7,6.000000-11.000000-6,1.000000-6.000000-6,-3.000000 4.000000-5,-3.000000 3.000000-6,-2.000000 3.000000-4,-6.000000 1.000000-4,-6.000000 1.000000-2,-6.000000-1.000000-1,-6.000000 1.000000-2,-10.000000-3.000000-1,-12.000000-2.000000 0,-13.000000-3.000000 1,-12.000000-3.000000-1,-10.000000 2.000000 2,-6.000000 10.000000 3,-6.000000 10.000000 4,-6.000000 9.000000 4,-2.000000-2.000000 2,3.000000-12.000000 0,3.000000-13.000000 1,4.000000-12.000000 1,-1.000000-2.000000 1,-3.000000 9.000000 2,-3.000000 10.000000 1,-2.000000 10.000000 1,-8.000000 11.000000 5,-8.000000 17.000000 8,-10.000000 15.000000 9,-9.000000 16.000000 8,-2.000000 5.000000 1,6.000000-2.000000-8,7.000000-3.000000-7,6.000000-3.000000-7,6.000000-4.000000-4,6.000000-3.000000-1,7.000000-3.000000-1,6.000000-2.000000 0,4.000000-5.000000-2,4.000000-2.000000-4,3.000000-3.000000-3,3.000000-3.000000-4,4.000000-6.000000-1,7.000000-5.000000-1,6.000000-7.000000 0,7.000000-5.000000 0,5.000000-8.000000 0,7.000000-5.000000 1,6.000000-7.000000 1,7.000000-5.000000 1,-4.000000 0.000000 2,-12.000000 10.000000 1,-13.000000 10.000000 3,-12.000000 9.000000 2,-9.000000 4.000000 1,-2.000000 1.000000 0,-3.000000-1.000000 0,-3.000000 1.000000-1,-4.000000 5.000000 1,-3.000000 14.000000 3,-3.000000 11.000000 1,-2.000000 14.000000 3,-5.000000 7.000000-1,-2.000000 3.000000-4,-3.000000 3.000000-4,-3.000000 4.000000-5,-7.000000 2.000000-3,-9.000000 4.000000-4,-10.000000 3.000000-5,-8.000000 3.000000-3,-8.000000-2.000000-3,-2.000000-6.000000 0,-3.000000-6.000000-1,-3.000000-6.000000-1,-2.000000-7.000000 1,0.000000-6.000000 5,0.000000-6.000000 3,0.000000-6.000000 4,1.000000-6.000000 3,4.000000-2.000000 1,3.000000-3.000000 2,3.000000-3.000000 2,4.000000-1.000000 1,7.000000 4.000000-1,6.000000 3.000000 2,7.000000 3.000000-1,0.000000 3.000000 2,-2.000000 3.000000 1,-3.000000 3.000000 2,-3.000000 4.000000 1,1.000000 2.000000 2,6.000000 4.000000 2,7.000000 3.000000 2,6.000000 3.000000 1,3.000000 7.000000 2,0.000000 14.000000 0,0.000000 11.000000 2,0.000000 14.000000-1,0.000000 7.000000 1,0.000000 3.000000-2,0.000000 3.000000-1,0.000000 4.000000-1,1.000000-1.000000-2,4.000000-3.000000-2,3.000000-3.000000-2,3.000000-2.000000-2,-1.000000-11.000000-2,-2.000000-15.000000 0,-3.000000-15.000000 0,-3.000000-16.000000-1,1.000000-21.000000 0,6.000000-24.000000 1,7.000000-26.000000 0,6.000000-24.000000 0,3.000000-13.000000 0,0.000000 0.000000 1,0.000000 0.000000 1,0.000000 0.000000 0,0.000000 3.000000 0,0.000000 6.000000 0,0.000000 7.000000-1,0.000000 6.000000 0,3.000000 6.000000 1,6.000000 6.000000 0,7.000000 7.000000 0,6.000000 6.000000 2,-1.000000 13.000000-1,-5.000000 23.000000-3,-7.000000 22.000000-2,-5.000000 22.000000-2,-8.000000 12.000000 0,-5.000000 3.000000 1,-7.000000 3.000000 1,-5.000000 4.000000 2,-4.000000-3.000000 0,0.000000-5.000000 0,0.000000-7.000000-1,0.000000-5.000000 0,1.000000-6.000000-1,4.000000-3.000000 0,3.000000-3.000000 0,3.000000-2.000000-1,4.000000-8.000000 0,7.000000-8.000000 0,6.000000-10.000000-2,7.000000-9.000000-1,5.000000-21.000000-1,7.000000-31.000000-3,6.000000-31.000000-2,7.000000-31.000000-3,4.000000-18.000000 0,3.000000-3.000000 1,3.000000-3.000000 2,4.000000-2.000000 1,2.000000-5.000000 3,4.000000-2.000000 2,3.000000-3.000000 4,3.000000-3.000000 2,1.000000-1.000000 4,1.000000 4.000000 2,-1.000000 3.000000 3,1.000000 3.000000 2,-1.000000 7.000000 3,1.000000 14.000000 2,-1.000000 11.000000 2,1.000000 14.000000 3,-6.000000 10.000000-1,-8.000000 9.000000-1,-10.000000 10.000000-3,-9.000000 10.000000-2,-10.000000 13.000000-1,-9.000000 19.000000-2,-10.000000 19.000000-2,-8.000000 19.000000-1,-11.000000 15.000000-2,-8.000000 13.000000-2,-10.000000 12.000000-1,-9.000000 13.000000-1,-4.000000-1.000000-2,4.000000-11.000000 0,3.000000-14.000000-1,3.000000-11.000000 0,-1.000000-3.000000-1,-2.000000 10.000000 1,-3.000000 10.000000 0,-3.000000 9.000000 1,-2.000000 20.000000 0,0.000000 31.000000 0,0.000000 32.000000 0,0.000000 31.000000 0,1.000000 6.000000 0,4.000000-19.000000 1,3.000000-18.000000 0,3.000000-19.000000 1,3.000000-13.000000-2,3.000000-6.000000-3,3.000000-6.000000-5,4.000000-6.000000-3,2.000000-7.000000-2,4.000000-6.000000 1,3.000000-6.000000-1,3.000000-6.000000 1,3.000000-10.000000 1,3.000000-12.000000 0,3.000000-13.000000 1,4.000000-12.000000 2,1.000000-13.000000-2,0.000000-12.000000-4,0.000000-13.000000-3,0.000000-12.000000-4,3.000000-13.000000 0,6.000000-12.000000 2,7.000000-13.000000 2,6.000000-12.000000 2,12.000000-23.000000 0,19.000000-30.000000-3,19.000000-32.000000-1,19.000000-30.000000-3,4.000000-9.000000 2,-9.000000 16.000000 3,-10.000000 15.000000 6,-8.000000 17.000000 4,-4.000000 13.000000 4,3.000000 13.000000 4,3.000000 12.000000 5,4.000000 13.000000 3,-3.000000 10.000000 2,-5.000000 10.000000-3,-7.000000 10.000000-2,-5.000000 9.000000-3,-6.000000 7.000000 2,-3.000000 7.000000 2,-3.000000 6.000000 5,-2.000000 7.000000 3,-9.000000 10.000000 1,-12.000000 16.000000-1,-13.000000 15.000000-1,-12.000000 17.000000 0,-16.000000 13.000000-3,-19.000000 13.000000-2,-18.000000 12.000000-2,-19.000000 13.000000-3,-4.000000-1.000000-1,14.000000-11.000000-3,11.000000-14.000000 0,14.000000-11.000000-3,-6.000000 3.000000 0,-21.000000 23.000000 0,-22.000000 22.000000 0,-22.000000 22.000000 1,-7.000000 4.000000-1,10.000000-12.000000-2,10.000000-13.000000 0,9.000000-12.000000-2,7.000000-13.000000-3,7.000000-12.000000-2,6.000000-13.000000-4,7.000000-12.000000-4,4.000000-18.000000-4,3.000000-21.000000-7,3.000000-22.000000-7,4.000000-22.000000-5,4.000000-8.000000 0,6.000000 6.000000 8,7.000000 7.000000 8,6.000000 6.000000 8,4.000000 4.000000 5,4.000000 4.000000 2,3.000000 3.000000 2,3.000000 3.000000 3,3.000000 4.000000 3,3.000000 7.000000 4,3.000000 6.000000 5,4.000000 7.000000 4,1.000000 4.000000 4,0.000000 3.000000 0,0.000000 3.000000 2,0.000000 4.000000 1,0.000000 8.000000 1,0.000000 17.000000 2,0.000000 15.000000 1,0.000000 16.000000 1,-4.000000 12.000000 0,-5.000000 9.000000-3,-7.000000 10.000000-2,-5.000000 10.000000-3,-3.000000 13.000000 1,4.000000 19.000000 1,3.000000 19.000000 4,3.000000 19.000000 2,3.000000-2.000000 1,3.000000-22.000000-1,3.000000-22.000000 0,4.000000-21.000000-1,5.000000-18.000000-3,10.000000-12.000000-6,10.000000-13.000000-6,9.000000-12.000000-6,6.000000-13.000000-4,3.000000-12.000000-2,3.000000-13.000000-1,4.000000-12.000000-2,4.000000-21.000000-3,6.000000-28.000000-5,7.000000-28.000000-5,6.000000-27.000000-5,-5.000000-6.000000 0,-16.000000 19.000000 2,-15.000000 19.000000 4,-15.000000 19.000000 2,-9.000000 9.000000-2,1.000000 0.000000-9,-1.000000 0.000000-8,1.000000 0.000000-9</inkml:trace>
</inkml:ink>
</file>

<file path=ppt/ink/ink10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7:01"/>
    </inkml:context>
    <inkml:brush xml:id="br0">
      <inkml:brushProperty name="width" value="0.0351896993815899" units="cm"/>
      <inkml:brushProperty name="height" value="0.0351896993815899" units="cm"/>
      <inkml:brushProperty name="color" value="#F2385B"/>
      <inkml:brushProperty name="ignorePressure" value="0"/>
    </inkml:brush>
  </inkml:definitions>
  <inkml:trace contextRef="#ctx0" brushRef="#br0">43100.000000 56500.000000 625,'0.000000'-116.000000'-1,"0.000000"19.000000"-3 ,0.000000 19.000000-1,0.000000 19.000000-2,1.000000 13.000000 3,4.000000 10.000000 12,3.000000 10.000000 10,3.000000 9.000000 11,-2.000000 10.000000 4,-6.000000 14.000000-2,-6.000000 11.000000-2,-6.000000 14.000000-2,-6.000000 14.000000-2,-2.000000 20.000000-1,-3.000000 18.000000-3,-3.000000 20.000000-1,-6.000000 25.000000-1,-5.000000 35.000000-1,-7.000000 35.000000-1,-5.000000 34.000000 0,2.000000-7.000000-2,13.000000-46.000000-4,12.000000-47.000000-4,13.000000-47.000000-3,4.000000-13.000000-1,-3.000000 22.000000 1,-3.000000 22.000000 1,-2.000000 23.000000 1,8.000000 8.000000-1,22.000000-3.000000-7,22.000000-3.000000-4,23.000000-2.000000-6,19.000000-22.000000-3,19.000000-36.000000-1,19.000000-39.000000-1,19.000000-36.000000-1,9.000000-36.000000 0,0.000000-30.000000-1,0.000000-32.000000 0,0.000000-30.000000 0,-5.000000-23.000000 1,-9.000000-12.000000 0,-10.000000-13.000000 1,-8.000000-12.000000 2,-14.000000-5.000000 1,-15.000000 3.000000 5,-15.000000 3.000000 3,-16.000000 4.000000 4,-16.000000 8.000000 3,-16.000000 17.000000 0,-15.000000 15.000000 3,-15.000000 16.000000 1,-17.000000 15.000000 0,-15.000000 16.000000 1,-15.000000 15.000000 0,-16.000000 17.000000 1,-10.000000 11.000000 0,-3.000000 10.000000-1,-3.000000 10.000000 0,-2.000000 9.000000-1,3.000000 6.000000 0,14.000000 3.000000-2,11.000000 3.000000-1,14.000000 4.000000-1,-6.000000 7.000000 0,-21.000000 13.000000 0,-22.000000 12.000000 0,-22.000000 13.000000 0,-8.000000 7.000000 1,6.000000 4.000000-1,7.000000 3.000000 0,6.000000 3.000000 1,10.000000 1.000000-1,17.000000 1.000000 0,15.000000-1.000000 0,16.000000 1.000000 0,12.000000-3.000000-2,9.000000-2.000000-2,10.000000-3.000000-2,10.000000-3.000000-4,14.000000-6.000000 1,23.000000-5.000000 0,22.000000-7.000000 3,22.000000-5.000000 2,16.000000-6.000000 0,14.000000-3.000000 1,11.000000-3.000000 0,14.000000-2.000000 1,5.000000-6.000000-2,1.000000-6.000000-4,-1.000000-6.000000-3,1.000000-6.000000-4,-6.000000-7.000000-4,-8.000000-6.000000-3,-10.000000-6.000000-3,-9.000000-6.000000-4,-12.000000-2.000000-1,-11.000000 3.000000 2,-14.000000 3.000000 1,-11.000000 4.000000 2</inkml:trace>
</inkml:ink>
</file>

<file path=ppt/ink/ink10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7:02"/>
    </inkml:context>
    <inkml:brush xml:id="br0">
      <inkml:brushProperty name="width" value="0.0386128537356853" units="cm"/>
      <inkml:brushProperty name="height" value="0.0386128537356853" units="cm"/>
      <inkml:brushProperty name="color" value="#F2385B"/>
      <inkml:brushProperty name="ignorePressure" value="0"/>
    </inkml:brush>
  </inkml:definitions>
  <inkml:trace contextRef="#ctx0" brushRef="#br0">46850.000000 55450.000000 569,'-163.000000'168.000000'41,"26.000000"-11.000000"-7 ,24.000000-14.000000-7,26.000000-11.000000-6,12.000000-9.000000-5,0.000000-3.000000 1,0.000000-3.000000 0,0.000000-2.000000 0,7.000000-12.000000-2,17.000000-19.000000-3,15.000000-18.000000-3,16.000000-19.000000-4,4.000000 1.000000 0,-6.000000 22.000000 0,-6.000000 22.000000 2,-6.000000 23.000000 1,4.000000 2.000000 0,16.000000-16.000000-4,15.000000-15.000000-3,17.000000-15.000000-2,14.000000-12.000000-2,17.000000-6.000000 2,15.000000-6.000000 0,16.000000-6.000000 1,10.000000-12.000000-2,7.000000-15.000000-7,6.000000-15.000000-6,7.000000-16.000000-7,4.000000-18.000000-3,3.000000-18.000000-1,3.000000-19.000000 1,4.000000-18.000000-1,-1.000000-15.000000 0,-3.000000-9.000000 1,-3.000000-10.000000 1,-2.000000-8.000000 0,-8.000000-1.000000 3,-8.000000 9.000000 4,-10.000000 10.000000 3,-9.000000 10.000000 4,-12.000000 11.000000 4,-11.000000 17.000000 1,-14.000000 15.000000 2,-11.000000 16.000000 3,-12.000000 18.000000 4,-9.000000 22.000000 8,-10.000000 22.000000 9,-8.000000 23.000000 8,-9.000000 13.000000 2,-6.000000 6.000000-2,-6.000000 7.000000-4,-6.000000 6.000000-3,-1.000000-2.000000-4,7.000000-9.000000-2,6.000000-10.000000-2,7.000000-8.000000-4,-4.000000 7.000000 0,-12.000000 25.000000 1,-13.000000 25.000000 4,-12.000000 25.000000 1,-4.000000 9.000000 1,7.000000-6.000000-2,6.000000-6.000000 0,7.000000-6.000000 0,7.000000-12.000000-3,9.000000-15.000000-1,10.000000-15.000000-3,10.000000-16.000000-2,8.000000-19.000000-2,10.000000-22.000000-5,10.000000-22.000000-3,9.000000-21.000000-4,1.000000-10.000000-2,-6.000000 3.000000 0,-6.000000 3.000000-1,-6.000000 4.000000 0,2.000000-12.000000 0,14.000000-24.000000-3,11.000000-26.000000-1,14.000000-24.000000-2,5.000000-10.000000 0,1.000000 6.000000 0,-1.000000 7.000000 0,1.000000 6.000000 1,-6.000000 9.000000 0,-8.000000 13.000000 1,-10.000000 12.000000 0,-9.000000 13.000000 1,-4.000000 10.000000 3,4.000000 10.000000 4,3.000000 10.000000 5,3.000000 9.000000 5,-4.000000 10.000000 2,-8.000000 14.000000 3,-10.000000 11.000000 1,-9.000000 14.000000 1,-5.000000 13.000000 3,0.000000 16.000000 0,0.000000 15.000000 2,0.000000 17.000000 1,-2.000000 8.000000 2,-3.000000 4.000000 2,-3.000000 3.000000 3,-2.000000 3.000000 3,-3.000000-2.000000 1,1.000000-6.000000 0,-1.000000-6.000000-1,1.000000-6.000000 1,1.000000-9.000000-2,3.000000-8.000000-4,3.000000-10.000000-5,4.000000-9.000000-3,2.000000-18.000000-9,4.000000-24.000000-13,3.000000-26.000000-15,3.000000-24.000000-14,-1.000000-13.000000-7,-2.000000 0.000000-2,-3.000000 0.000000-1,-3.000000 0.000000-1,-2.000000 1.000000 0,0.000000 4.000000 2,0.000000 3.000000 2,0.000000 3.000000 3</inkml:trace>
</inkml:ink>
</file>

<file path=ppt/ink/ink1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9"/>
    </inkml:context>
    <inkml:brush xml:id="br0">
      <inkml:brushProperty name="width" value="0.0313431397080421" units="cm"/>
      <inkml:brushProperty name="height" value="0.0313431397080421" units="cm"/>
      <inkml:brushProperty name="color" value="#F2385B"/>
      <inkml:brushProperty name="ignorePressure" value="0"/>
    </inkml:brush>
  </inkml:definitions>
  <inkml:trace contextRef="#ctx0" brushRef="#br0">41350.000000 25850.000000 701,'0.000000'51.000000'1,"0.000000"4.000000"2 ,0.000000 3.000000 1,0.000000 3.000000 2,0.000000 4.000000 4,0.000000 7.000000 5,0.000000 6.000000 4,0.000000 7.000000 7,0.000000-3.000000 1,0.000000-8.000000-1,0.000000-10.000000-2,0.000000-9.000000-1,-2.000000-16.000000-4,-3.000000-22.000000-9,-3.000000-22.000000-8,-2.000000-21.000000-9,-1.000000-20.000000-5,3.000000-15.000000-3,3.000000-15.000000-4,4.000000-16.000000-2,4.000000-8.000000-2,6.000000 0.000000 1,7.000000 0.000000 1,6.000000 0.000000 1,7.000000 6.000000 1,10.000000 13.000000 4,10.000000 12.000000 2,9.000000 13.000000 3,4.000000 12.000000 2,1.000000 13.000000 0,-1.000000 12.000000 0,1.000000 13.000000 1,1.000000 10.000000 4,3.000000 10.000000 11,3.000000 10.000000 9,4.000000 9.000000 11,-6.000000 1.000000 2,-11.000000-6.000000-6,-14.000000-6.000000-5,-11.000000-6.000000-6,-7.000000 4.000000-4,0.000000 16.000000 1,0.000000 15.000000-2,0.000000 17.000000 0,-4.000000 7.000000 0,-5.000000 0.000000-1,-7.000000 0.000000-1,-5.000000 0.000000-1,-11.000000-2.000000 0,-11.000000-3.000000 0,-14.000000-3.000000-1,-11.000000-2.000000-1,-9.000000-8.000000 1,-3.000000-8.000000 0,-3.000000-10.000000 0,-2.000000-9.000000 2,-1.000000-10.000000 0,3.000000-9.000000 4,3.000000-10.000000 3,4.000000-8.000000 2,5.000000-12.000000 1,10.000000-12.000000-5,10.000000-13.000000-3,9.000000-12.000000-3,12.000000-9.000000-3,16.000000-2.000000 1,15.000000-3.000000 0,17.000000-3.000000 0,7.000000 1.000000-1,0.000000 6.000000 0,0.000000 7.000000-2,0.000000 6.000000 0,-2.000000 6.000000-12,-3.000000 6.000000-24,-3.000000 7.000000-22,-2.000000 6.000000-24</inkml:trace>
</inkml:ink>
</file>

<file path=ppt/ink/ink11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7:02"/>
    </inkml:context>
    <inkml:brush xml:id="br0">
      <inkml:brushProperty name="width" value="0.0411679297685623" units="cm"/>
      <inkml:brushProperty name="height" value="0.0411679297685623" units="cm"/>
      <inkml:brushProperty name="color" value="#F2385B"/>
      <inkml:brushProperty name="ignorePressure" value="0"/>
    </inkml:brush>
  </inkml:definitions>
  <inkml:trace contextRef="#ctx0" brushRef="#br0">48950.000000 55350.000000 534,'50.000000'0.000000'33,"0.000000"0.000000"-3 ,0.000000 0.000000-4,0.000000 0.000000-3,0.000000 3.000000-3,0.000000 6.000000-3,0.000000 7.000000-2,0.000000 6.000000-2,-5.000000 4.000000-2,-9.000000 4.000000 1,-10.000000 3.000000 0,-8.000000 3.000000 1,-6.000000 4.000000 2,1.000000 7.000000 3,-1.000000 6.000000 4,1.000000 7.000000 3,-4.000000 2.000000 0,-6.000000 1.000000-3,-6.000000-1.000000-3,-6.000000 1.000000-5,-2.000000-3.000000-2,3.000000-2.000000-3,3.000000-3.000000-2,4.000000-3.000000-3,4.000000-6.000000-1,6.000000-5.000000 3,7.000000-7.000000 2,6.000000-5.000000 2,7.000000-12.000000-3,10.000000-16.000000-8,10.000000-15.000000-8,9.000000-15.000000-9,7.000000-20.000000-7,7.000000-21.000000-6,6.000000-22.000000-5,7.000000-22.000000-6,2.000000-10.000000-4,1.000000 4.000000-2,-1.000000 3.000000 0,1.000000 3.000000-3,-3.000000 10.000000 4,-2.000000 20.000000 6,-3.000000 18.000000 6,-3.000000 20.000000 7,-2.000000 13.000000 6,0.000000 9.000000 8,0.000000 10.000000 5,0.000000 10.000000 8,-2.000000 10.000000 5,-3.000000 13.000000 5,-3.000000 12.000000 4,-2.000000 13.000000 5,-5.000000 9.000000 5,-2.000000 6.000000 5,-3.000000 7.000000 6,-3.000000 6.000000 5,-4.000000 6.000000 3,-3.000000 6.000000-1,-3.000000 7.000000 0,-2.000000 6.000000-1,-6.000000 7.000000-2,-6.000000 10.000000-3,-6.000000 10.000000-4,-6.000000 9.000000-4,-12.000000 10.000000-3,-15.000000 14.000000-3,-15.000000 11.000000-2,-16.000000 14.000000-4,-16.000000 0.000000-3,-16.000000-8.000000-4,-15.000000-10.000000-4,-15.000000-9.000000-3,0.000000-18.000000-6,20.000000-24.000000-4,18.000000-26.000000-4,20.000000-24.000000-6,-6.000000-1.000000-2,-28.000000 26.000000 0,-28.000000 24.000000 0,-27.000000 26.000000-1,-5.000000-1.000000-8,23.000000-24.000000-16,22.000000-26.000000-14,22.000000-24.000000-17</inkml:trace>
</inkml:ink>
</file>

<file path=ppt/ink/ink11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406645275652409" units="cm"/>
      <inkml:brushProperty name="height" value="0.0406645275652409" units="cm"/>
      <inkml:brushProperty name="color" value="#F2395B"/>
      <inkml:brushProperty name="ignorePressure" value="0"/>
    </inkml:brush>
  </inkml:definitions>
  <inkml:trace contextRef="#ctx0" brushRef="#br0">63050.000000 29300.000000 719,'48.000000'-90.000000'-2,"-3.000000"23.000000"-2 ,-3.000000 22.000000-3,-2.000000 22.000000-3,-3.000000 13.000000 3,1.000000 7.000000 7,-1.000000 6.000000 9,1.000000 7.000000 7,-3.000000 7.000000 4,-2.000000 9.000000 0,-3.000000 10.000000 1,-3.000000 10.000000 0,-4.000000 4.000000-2,-3.000000 0.000000-5,-3.000000 0.000000-3,-2.000000 0.000000-5,-5.000000-2.000000-2,-2.000000-3.000000-2,-3.000000-3.000000-2,-3.000000-2.000000-2,1.000000-14.000000-7,6.000000-21.000000-13,7.000000-22.000000-14,6.000000-22.000000-13,3.000000-8.000000-1,0.000000 6.000000 12,0.000000 7.000000 11,0.000000 6.000000 12,-7.000000 9.000000 11,-11.000000 13.000000 10,-14.000000 12.000000 11,-11.000000 13.000000 10,-12.000000 10.000000 4,-9.000000 10.000000-4,-10.000000 10.000000-2,-8.000000 9.000000-5,-4.000000-1.000000-2,3.000000-8.000000-2,3.000000-10.000000-4,4.000000-9.000000-2,4.000000-5.000000-2,6.000000 0.000000 0,7.000000 0.000000-2,6.000000 0.000000-1,13.000000 0.000000-3,23.000000 0.000000-8,22.000000 0.000000-8,22.000000 0.000000-6,8.000000-5.000000-3,-2.000000-9.000000 4,-3.000000-10.000000 5,-3.000000-8.000000 2,-6.000000-4.000000 5,-5.000000 3.000000 2,-7.000000 3.000000 4,-5.000000 4.000000 3,-11.000000 5.000000 0,-11.000000 10.000000 1,-14.000000 10.000000-2,-11.000000 9.000000 0,-17.000000 12.000000 0,-18.000000 16.000000 2,-19.000000 15.000000 1,-18.000000 17.000000 3,-14.000000 7.000000-1,-5.000000 0.000000 0,-7.000000 0.000000-2,-5.000000 0.000000-1,0.000000-5.000000 0,10.000000-9.000000 1,10.000000-10.000000 2,9.000000-8.000000 1,9.000000-9.000000 0,9.000000-6.000000-1,10.000000-6.000000-1,10.000000-6.000000-2,7.000000-6.000000 1,6.000000-2.000000 0,7.000000-3.000000 1,6.000000-3.000000 1,17.000000-10.000000-2,28.000000-16.000000-4,28.000000-15.000000-4,29.000000-15.000000-5,16.000000-12.000000-1,7.000000-6.000000 1,6.000000-6.000000 2,7.000000-6.000000 1,2.000000-2.000000 1,1.000000 3.000000 0,-1.000000 3.000000 0,1.000000 4.000000 1,-12.000000 5.000000 2,-21.000000 10.000000 4,-22.000000 10.000000 5,-22.000000 9.000000 4,1.000000 4.000000 4,26.000000 1.000000 3,24.000000-1.000000 2,26.000000 1.000000 3,7.000000 1.000000 0,-9.000000 3.000000-3,-10.000000 3.000000-2,-8.000000 4.000000-4,-12.000000 5.000000-1,-12.000000 10.000000 0,-13.000000 10.000000 0,-12.000000 9.000000 0,-12.000000 4.000000-3,-8.000000 1.000000-3,-10.000000-1.000000-5,-9.000000 1.000000-5,-12.000000 2.000000-2,-11.000000 7.000000 0,-14.000000 6.000000 0,-11.000000 7.000000 0,-12.000000 2.000000 0,-9.000000 1.000000-3,-10.000000-1.000000-2,-8.000000 1.000000-1,-8.000000-3.000000-2,-2.000000-2.000000-2,-3.000000-3.000000-3,-3.000000-3.000000-1,4.000000-7.000000-1,13.000000-9.000000 4,12.000000-10.000000 3,13.000000-8.000000 2,4.000000-12.000000-2,-3.000000-12.000000-9,-3.000000-13.000000-9,-2.000000-12.000000-9,2.000000-5.000000 1,9.000000 3.000000 7,10.000000 3.000000 8,10.000000 4.000000 9</inkml:trace>
</inkml:ink>
</file>

<file path=ppt/ink/ink11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373473726212978" units="cm"/>
      <inkml:brushProperty name="height" value="0.0373473726212978" units="cm"/>
      <inkml:brushProperty name="color" value="#F2395B"/>
      <inkml:brushProperty name="ignorePressure" value="0"/>
    </inkml:brush>
  </inkml:definitions>
  <inkml:trace contextRef="#ctx0" brushRef="#br0">63100.000000 30700.000000 641,'43.000000'-41.000000'6,"-11.000000"19.000000"11 ,-14.000000 19.000000 12,-11.000000 19.000000 12,-7.000000 19.000000 2,0.000000 23.000000-3,0.000000 22.000000-6,0.000000 22.000000-3,-2.000000 12.000000-5,-3.000000 3.000000-3,-3.000000 3.000000-4,-2.000000 4.000000-2,-3.000000 2.000000-4,1.000000 4.000000-4,-1.000000 3.000000-2,1.000000 3.000000-4,-1.000000-5.000000-3,1.000000-12.000000-2,-1.000000-13.000000-3,1.000000-12.000000-4,-3.000000-15.000000-4,-2.000000-15.000000-9,-3.000000-15.000000-8,-3.000000-16.000000-8,-1.000000-15.000000-3,4.000000-11.000000 1,3.000000-14.000000 2,3.000000-11.000000 1</inkml:trace>
</inkml:ink>
</file>

<file path=ppt/ink/ink11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282642170786858" units="cm"/>
      <inkml:brushProperty name="height" value="0.0282642170786858" units="cm"/>
      <inkml:brushProperty name="color" value="#F2395B"/>
      <inkml:brushProperty name="ignorePressure" value="0"/>
    </inkml:brush>
  </inkml:definitions>
  <inkml:trace contextRef="#ctx0" brushRef="#br0">62850.000000 31600.000000 983,'18.000000'115.000000'1,"-11.000000"-18.000000"1 ,-14.000000-19.000000 3,-11.000000-18.000000 1,-7.000000-15.000000-4,0.000000-9.000000-7,0.000000-10.000000-8,0.000000-8.000000-9,-8.000000-3.000000-1,-16.000000 7.000000 6,-15.000000 6.000000 6,-15.000000 7.000000 5</inkml:trace>
</inkml:ink>
</file>

<file path=ppt/ink/ink11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358337201178074" units="cm"/>
      <inkml:brushProperty name="height" value="0.0358337201178074" units="cm"/>
      <inkml:brushProperty name="color" value="#F2395B"/>
      <inkml:brushProperty name="ignorePressure" value="0"/>
    </inkml:brush>
  </inkml:definitions>
  <inkml:trace contextRef="#ctx0" brushRef="#br0">61750.000000 30750.000000 848,'1.000000'98.000000'0,"4.000000"-3.000000"0 ,3.000000-3.000000 0,3.000000-2.000000 0,-1.000000-3.000000-1,-2.000000 1.000000-1,-3.000000-1.000000-3,-3.000000 1.000000-2,-4.000000-6.000000 0,-3.000000-8.000000 1,-3.000000-10.000000 2,-2.000000-9.000000 2,-8.000000-10.000000 2,-8.000000-9.000000 0,-10.000000-10.000000 3,-9.000000-8.000000 0,-4.000000-6.000000 1,4.000000 1.000000-1,3.000000-1.000000-2,3.000000 1.000000-1,3.000000-3.000000 0,3.000000-2.000000 0,3.000000-3.000000 0,4.000000-3.000000 1,5.000000 1.000000 1,10.000000 6.000000 0,10.000000 7.000000 1,9.000000 6.000000 2,10.000000 6.000000-1,14.000000 6.000000 1,11.000000 7.000000-1,14.000000 6.000000-1,8.000000 6.000000 2,7.000000 6.000000 3,6.000000 7.000000 3,7.000000 6.000000 3,5.000000-1.000000 1,7.000000-5.000000 0,6.000000-7.000000 0,7.000000-5.000000-1,5.000000-8.000000 0,7.000000-5.000000-3,6.000000-7.000000-1,7.000000-5.000000-3,-1.000000-9.000000-4,-6.000000-9.000000-7,-6.000000-10.000000-7,-6.000000-8.000000-7,-12.000000-6.000000-9,-15.000000 1.000000-7,-15.000000-1.000000-10,-16.000000 1.000000-7</inkml:trace>
</inkml:ink>
</file>

<file path=ppt/ink/ink11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337289497256279" units="cm"/>
      <inkml:brushProperty name="height" value="0.0337289497256279" units="cm"/>
      <inkml:brushProperty name="color" value="#F2395B"/>
      <inkml:brushProperty name="ignorePressure" value="0"/>
    </inkml:brush>
  </inkml:definitions>
  <inkml:trace contextRef="#ctx0" brushRef="#br0">65750.000000 30400.000000 1000,'-66.000000'73.000000'-8,"19.000000"-3.000000"-16 ,19.000000-3.000000-16,19.000000-2.000000-15,9.000000-3.000000-2,0.000000 1.000000 13,0.000000-1.000000 13,0.000000 1.000000 14,0.000000-6.000000 7,0.000000-8.000000 1,0.000000-10.000000 3,0.000000-9.000000 1,-4.000000-5.000000 2,-5.000000 0.000000 0,-7.000000 0.000000 1,-5.000000 0.000000 1</inkml:trace>
</inkml:ink>
</file>

<file path=ppt/ink/ink11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41798934340477" units="cm"/>
      <inkml:brushProperty name="height" value="0.041798934340477" units="cm"/>
      <inkml:brushProperty name="color" value="#F2395B"/>
      <inkml:brushProperty name="ignorePressure" value="0"/>
    </inkml:brush>
  </inkml:definitions>
  <inkml:trace contextRef="#ctx0" brushRef="#br0">66350.000000 29800.000000 727,'1.000000'50.000000'-1,"4.000000"0.000000"-4 ,3.000000 0.000000-3,3.000000 0.000000-2,-1.000000 6.000000-1,-2.000000 13.000000 5,-3.000000 12.000000 4,-3.000000 13.000000 4,-7.000000 9.000000 6,-9.000000 6.000000 8,-10.000000 7.000000 7,-8.000000 6.000000 7,-8.000000 3.000000 4,-2.000000 0.000000-3,-3.000000 0.000000-2,-3.000000 0.000000-2,-1.000000-2.000000-3,4.000000-3.000000-1,3.000000-3.000000-3,3.000000-2.000000-2,3.000000-12.000000-3,3.000000-19.000000-5,3.000000-18.000000-5,4.000000-19.000000-5,4.000000-24.000000-7,6.000000-28.000000-12,7.000000-28.000000-10,6.000000-27.000000-12,4.000000-12.000000-5,4.000000 6.000000-3,3.000000 7.000000 0,3.000000 6.000000-3</inkml:trace>
</inkml:ink>
</file>

<file path=ppt/ink/ink11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2:04"/>
    </inkml:context>
    <inkml:brush xml:id="br0">
      <inkml:brushProperty name="width" value="0.0477725155651569" units="cm"/>
      <inkml:brushProperty name="height" value="0.0477725155651569" units="cm"/>
      <inkml:brushProperty name="color" value="#F2395B"/>
      <inkml:brushProperty name="ignorePressure" value="0"/>
    </inkml:brush>
  </inkml:definitions>
  <inkml:trace contextRef="#ctx0" brushRef="#br0">67200.000000 29350.000000 683,'140.000000'-24.000000'-41,"-18.000000"4.000000"7 ,-19.000000 3.000000 7,-18.000000 3.000000 9,-10.000000 3.000000 8,0.000000 3.000000 11,0.000000 3.000000 10,0.000000 4.000000 11,-5.000000 1.000000 2,-9.000000 0.000000-5,-10.000000 0.000000-6,-8.000000 0.000000-5,-9.000000 3.000000 1,-6.000000 6.000000 8,-6.000000 7.000000 8,-6.000000 6.000000 7,-6.000000 7.000000 2,-2.000000 10.000000-2,-3.000000 10.000000-4,-3.000000 9.000000-2,-6.000000 7.000000-3,-5.000000 7.000000-4,-7.000000 6.000000-2,-5.000000 7.000000-3,-3.000000 7.000000-1,4.000000 9.000000-1,3.000000 10.000000 1,3.000000 10.000000-1,1.000000 5.000000-2,1.000000 4.000000-2,-1.000000 3.000000-4,1.000000 3.000000-4,1.000000-1.000000-1,3.000000-2.000000-3,3.000000-3.000000-1,4.000000-3.000000-2,1.000000-6.000000-2,0.000000-5.000000 0,0.000000-7.000000-2,0.000000-5.000000 1,-5.000000-20.000000-10,-9.000000-31.000000-16,-10.000000-31.000000-17,-8.000000-31.000000-17,-3.000000-16.000000-2,7.000000 0.000000 14,6.000000 0.000000 13,7.000000 0.000000 13</inkml:trace>
</inkml:ink>
</file>

<file path=ppt/ink/ink11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304217394441366" units="cm"/>
      <inkml:brushProperty name="height" value="0.0304217394441366" units="cm"/>
      <inkml:brushProperty name="color" value="#F2395B"/>
      <inkml:brushProperty name="ignorePressure" value="0"/>
    </inkml:brush>
  </inkml:definitions>
  <inkml:trace contextRef="#ctx0" brushRef="#br0">67050.000000 30700.000000 1000,'31.000000'-46.000000'-5,"13.000000"10.000000"-9 ,12.000000 10.000000-10,13.000000 9.000000-9,6.000000 4.000000-3,0.000000 1.000000 6,0.000000-1.000000 4,0.000000 1.000000 6,-2.000000 1.000000 7,-3.000000 3.000000 11,-3.000000 3.000000 12,-2.000000 4.000000 11,-8.000000 4.000000 1,-8.000000 6.000000-10,-10.000000 7.000000-8,-9.000000 6.000000-9,-9.000000 3.000000-5,-5.000000 0.000000-1,-7.000000 0.000000 0,-5.000000 0.000000-1,-8.000000-2.000000 0,-5.000000-3.000000 1,-7.000000-3.000000 2,-5.000000-2.000000 2</inkml:trace>
</inkml:ink>
</file>

<file path=ppt/ink/ink11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34357126802206" units="cm"/>
      <inkml:brushProperty name="height" value="0.034357126802206" units="cm"/>
      <inkml:brushProperty name="color" value="#F2395B"/>
      <inkml:brushProperty name="ignorePressure" value="0"/>
    </inkml:brush>
  </inkml:definitions>
  <inkml:trace contextRef="#ctx0" brushRef="#br0">67000.000000 31700.000000 885,'50.000000'-2.000000'0,"0.000000"-3.000000"0 ,0.000000-3.000000 0,0.000000-2.000000 0,6.000000-5.000000 5,13.000000-2.000000 12,12.000000-3.000000 10,13.000000-3.000000 10,-4.000000-2.000000-8,-18.000000 0.000000-32,-19.000000 0.000000-29,-18.000000 0.000000-30</inkml:trace>
</inkml:ink>
</file>

<file path=ppt/ink/ink1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9"/>
    </inkml:context>
    <inkml:brush xml:id="br0">
      <inkml:brushProperty name="width" value="0.0241800583899021" units="cm"/>
      <inkml:brushProperty name="height" value="0.0241800583899021" units="cm"/>
      <inkml:brushProperty name="color" value="#F2385B"/>
      <inkml:brushProperty name="ignorePressure" value="0"/>
    </inkml:brush>
  </inkml:definitions>
  <inkml:trace contextRef="#ctx0" brushRef="#br0">44150.000000 25450.000000 909,'209.000000'-68.000000'47,"-31.000000"17.000000"-16 ,-31.000000 15.000000-18,-31.000000 16.000000-18,-15.000000 5.000000-9,4.000000-2.000000-3,3.000000-3.000000-4,3.000000-3.000000-3,-2.000000-4.000000-2,-6.000000-3.000000-4,-6.000000-3.000000-2,-6.000000-2.000000-2,-12.000000-1.000000 1,-15.000000 3.000000 8,-15.000000 3.000000 7,-16.000000 4.000000 7</inkml:trace>
</inkml:ink>
</file>

<file path=ppt/ink/ink12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413415879011154" units="cm"/>
      <inkml:brushProperty name="height" value="0.0413415879011154" units="cm"/>
      <inkml:brushProperty name="color" value="#F2395B"/>
      <inkml:brushProperty name="ignorePressure" value="0"/>
    </inkml:brush>
  </inkml:definitions>
  <inkml:trace contextRef="#ctx0" brushRef="#br0">62500.000000 41550.000000 1000,'87.000000'73.000000'-85,"-24.000000"-3.000000"21 ,-26.000000-3.000000 20,-24.000000-2.000000 20,-21.000000 2.000000 12,-16.000000 9.000000 8,-15.000000 10.000000 6,-15.000000 10.000000 6,-9.000000 4.000000 2,1.000000 0.000000-4,-1.000000 0.000000-4,1.000000 0.000000-3,4.000000-8.000000-1,9.000000-16.000000 3,10.000000-15.000000 3,10.000000-15.000000 3,-6.000000 2.000000 2,-18.000000 22.000000 1,-19.000000 22.000000 0,-18.000000 23.000000 0,-6.000000 3.000000-2,10.000000-11.000000-6,10.000000-14.000000-6,9.000000-11.000000-7,9.000000-15.000000-5,9.000000-16.000000-7,10.000000-15.000000-6,10.000000-15.000000-7,7.000000-14.000000 0,6.000000-8.000000 4,7.000000-10.000000 5,6.000000-9.000000 5</inkml:trace>
</inkml:ink>
</file>

<file path=ppt/ink/ink12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2:04"/>
    </inkml:context>
    <inkml:brush xml:id="br0">
      <inkml:brushProperty name="width" value="0.0319957323372364" units="cm"/>
      <inkml:brushProperty name="height" value="0.0319957323372364" units="cm"/>
      <inkml:brushProperty name="color" value="#F2395B"/>
      <inkml:brushProperty name="ignorePressure" value="0"/>
    </inkml:brush>
  </inkml:definitions>
  <inkml:trace contextRef="#ctx0" brushRef="#br0">62250.000000 42650.000000 720,'159.000000'-66.000000'0,"-31.000000"19.000000"0 ,-31.000000 19.000000 0,-31.000000 19.000000 0,-12.000000 7.000000 8,10.000000-3.000000 17,10.000000-3.000000 16,9.000000-2.000000 17,-1.000000-3.000000 0,-8.000000 1.000000-13,-10.000000-1.000000-16,-9.000000 1.000000-14,-15.000000 4.000000-15,-18.000000 9.000000-17,-19.000000 10.000000-17,-18.000000 10.000000-17</inkml:trace>
</inkml:ink>
</file>

<file path=ppt/ink/ink12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325588323175907" units="cm"/>
      <inkml:brushProperty name="height" value="0.0325588323175907" units="cm"/>
      <inkml:brushProperty name="color" value="#F2395B"/>
      <inkml:brushProperty name="ignorePressure" value="0"/>
    </inkml:brush>
  </inkml:definitions>
  <inkml:trace contextRef="#ctx0" brushRef="#br0">61850.000000 43700.000000 934,'-113.000000'89.000000'0,"26.000000"-22.000000"0 ,24.000000-22.000000 0,26.000000-21.000000 0,18.000000-14.000000 1,13.000000-2.000000 3,12.000000-3.000000 1,13.000000-3.000000 3,20.000000-9.000000 2,28.000000-11.000000-1,28.000000-14.000000 0,29.000000-11.000000 0,15.000000-11.000000-2,3.000000-5.000000-3,3.000000-7.000000-5,4.000000-5.000000-4,-3.000000-4.000000-2,-5.000000 0.000000 1,-7.000000 0.000000 0,-5.000000 0.000000 0,-9.000000 3.000000 2,-9.000000 6.000000 2,-10.000000 7.000000 2,-8.000000 6.000000 2,-15.000000 4.000000-4,-19.000000 4.000000-12,-18.000000 3.000000-12,-19.000000 3.000000-10,-15.000000 4.000000-4,-8.000000 7.000000 7,-10.000000 6.000000 5,-9.000000 7.000000 6</inkml:trace>
</inkml:ink>
</file>

<file path=ppt/ink/ink12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04"/>
    </inkml:context>
    <inkml:brush xml:id="br0">
      <inkml:brushProperty name="width" value="0.0360796600580215" units="cm"/>
      <inkml:brushProperty name="height" value="0.0360796600580215" units="cm"/>
      <inkml:brushProperty name="color" value="#F2395B"/>
      <inkml:brushProperty name="ignorePressure" value="0"/>
    </inkml:brush>
  </inkml:definitions>
  <inkml:trace contextRef="#ctx0" brushRef="#br0">63000.000000 41950.000000 664,'21.000000'51.000000'4,"-5.000000"4.000000"8 ,-7.000000 3.000000 8,-5.000000 3.000000 9,-4.000000 3.000000 3,0.000000 3.000000-2,0.000000 3.000000-1,0.000000 4.000000-1,-2.000000 7.000000-2,-3.000000 13.000000-5,-3.000000 12.000000-3,-2.000000 13.000000-3,-8.000000 1.000000-3,-8.000000-9.000000 0,-10.000000-10.000000-1,-9.000000-8.000000 1,-1.000000-12.000000-3,10.000000-12.000000-1,10.000000-13.000000-3,9.000000-12.000000-3,-4.000000 2.000000-2,-15.000000 20.000000 0,-15.000000 18.000000-1,-16.000000 20.000000-2,-7.000000 2.000000-1,4.000000-12.000000-4,3.000000-13.000000-2,3.000000-12.000000-3,3.000000-12.000000-4,3.000000-8.000000-4,3.000000-10.000000-4,4.000000-9.000000-4,5.000000-15.000000-1,10.000000-18.000000 1,10.000000-19.000000 1,9.000000-18.000000 1,9.000000-10.000000 3,9.000000 0.000000 3,10.000000 0.000000 3,10.000000 0.000000 4,8.000000 3.000000 2,10.000000 6.000000 3,10.000000 7.000000 3,9.000000 6.000000 2,6.000000 6.000000 2,3.000000 6.000000 0,3.000000 7.000000 1,4.000000 6.000000 0,1.000000 6.000000 3,0.000000 6.000000 6,0.000000 7.000000 4,0.000000 6.000000 7,-4.000000 3.000000 1,-5.000000 0.000000-2,-7.000000 0.000000-2,-5.000000 0.000000-1,-8.000000-2.000000-1,-5.000000-3.000000 0,-7.000000-3.000000 0,-5.000000-2.000000 1,-3.000000-3.000000 1,4.000000 1.000000 1,3.000000-1.000000 3,3.000000 1.000000 2,1.000000-3.000000-1,1.000000-2.000000-3,-1.000000-3.000000-4,1.000000-3.000000-3</inkml:trace>
</inkml:ink>
</file>

<file path=ppt/ink/ink12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2:04"/>
    </inkml:context>
    <inkml:brush xml:id="br0">
      <inkml:brushProperty name="width" value="0.0530324392020702" units="cm"/>
      <inkml:brushProperty name="height" value="0.0530324392020702" units="cm"/>
      <inkml:brushProperty name="color" value="#F2395B"/>
      <inkml:brushProperty name="ignorePressure" value="0"/>
    </inkml:brush>
  </inkml:definitions>
  <inkml:trace contextRef="#ctx0" brushRef="#br0">60450.000000 42700.000000 573,'48.000000'170.000000'0,"-3.000000"-9.000000"0 ,-3.000000-10.000000 0,-2.000000-8.000000 0,-5.000000-9.000000 1,-2.000000-6.000000 3,-3.000000-6.000000 2,-3.000000-6.000000 2,-6.000000-10.000000 1,-5.000000-12.000000 1,-7.000000-13.000000 0,-5.000000-12.000000 0,-8.000000-9.000000 0,-5.000000-2.000000-2,-7.000000-3.000000 0,-5.000000-3.000000-2,-11.000000-7.000000-1,-11.000000-9.000000 0,-14.000000-10.000000-2,-11.000000-8.000000 1,-3.000000-8.000000-1,10.000000-2.000000 0,10.000000-3.000000 1,9.000000-3.000000 0,17.000000-2.000000 2,25.000000 0.000000 3,25.000000 0.000000 2,25.000000 0.000000 3,20.000000 4.000000 0,16.000000 10.000000-1,15.000000 10.000000-2,17.000000 9.000000-1,8.000000 2.000000-2,4.000000-2.000000 1,3.000000-3.000000 1,3.000000-3.000000-1,6.000000-4.000000 1,9.000000-3.000000-1,10.000000-3.000000 0,10.000000-2.000000-1,2.000000-8.000000 0,-3.000000-8.000000 0,-3.000000-10.000000-1,-2.000000-9.000000-1,-5.000000-9.000000 0,-2.000000-5.000000-1,-3.000000-7.000000 0,-3.000000-5.000000-2,-7.000000-8.000000 0,-9.000000-5.000000 0,-10.000000-7.000000 1,-8.000000-5.000000-1,-15.000000 0.000000 0,-19.000000 10.000000-4,-18.000000 10.000000-2,-19.000000 9.000000-3,-2.000000-4.000000-2,16.000000-15.000000 0,15.000000-15.000000-1,17.000000-16.000000-1,-3.000000-1.000000 1,-18.000000 17.000000-1,-19.000000 15.000000 0,-18.000000 16.000000 1,-3.000000-7.000000-1,17.000000-28.000000-2,15.000000-28.000000-3,16.000000-27.000000-1,1.000000-6.000000-1,-12.000000 19.000000 1,-13.000000 19.000000 1,-12.000000 19.000000 2,-15.000000 23.000000 4,-15.000000 28.000000 9,-15.000000 28.000000 10,-16.000000 29.000000 8,-8.000000 24.000000 4,0.000000 22.000000-5,0.000000 22.000000-3,0.000000 23.000000-5,-2.000000 10.000000-2,-3.000000 0.000000-1,-3.000000 0.000000-1,-2.000000 0.000000-1,0.000000-10.000000 1,7.000000-18.000000 0,6.000000-19.000000 2,7.000000-18.000000 2,0.000000 0.000000 1,-2.000000 23.000000 0,-3.000000 22.000000 0,-3.000000 22.000000 2,1.000000 4.000000-2,6.000000-12.000000-3,7.000000-13.000000-3,6.000000-12.000000-3,12.000000-24.000000-5,19.000000-34.000000-6,19.000000-35.000000-9,19.000000-33.000000-6,9.000000-31.000000-6,0.000000-24.000000-6,0.000000-26.000000-5,0.000000-24.000000-6,0.000000-12.000000 1,0.000000 4.000000 6,0.000000 3.000000 6,0.000000 3.000000 7,-4.000000 12.000000 6,-5.000000 22.000000 6,-7.000000 22.000000 6,-5.000000 23.000000 8,-4.000000 14.000000 4,0.000000 10.000000 6,0.000000 10.000000 4,0.000000 9.000000 6,4.000000 6.000000 3,10.000000 3.000000 2,10.000000 3.000000 2,9.000000 4.000000 1,2.000000-3.000000 2,-2.000000-5.000000 0,-3.000000-7.000000 1,-3.000000-5.000000 1,-7.000000-1.000000-3,-9.000000 6.000000-5,-10.000000 7.000000-7,-8.000000 6.000000-6,-3.000000-2.000000-3,7.000000-9.000000 0,6.000000-10.000000 1,7.000000-8.000000-1,2.000000-6.000000-3,1.000000 1.000000-10,-1.000000-1.000000-10,1.000000 1.000000-8,-15.000000-1.000000-8,-28.000000 1.000000-5,-28.000000-1.000000-6,-27.000000 1.000000-4,-20.000000-4.000000 1,-9.000000-6.000000 7,-10.000000-6.000000 9,-8.000000-6.000000 7,-3.000000 2.000000 6,7.000000 14.000000 4,6.000000 11.000000 4,7.000000 14.000000 4,4.000000 7.000000 2,3.000000 3.000000 2,3.000000 3.000000 0,4.000000 4.000000 0,5.000000 4.000000 4,10.000000 6.000000 3,10.000000 7.000000 3,9.000000 6.000000 5,7.000000 7.000000 3,7.000000 10.000000 5,6.000000 10.000000 4,7.000000 9.000000 3,4.000000 12.000000 3,3.000000 16.000000-2,3.000000 15.000000-1,4.000000 17.000000-1,1.000000 2.000000-2,0.000000-9.000000-4,0.000000-10.000000-5,0.000000-8.000000-3,-2.000000-12.000000-2,-3.000000-12.000000-1,-3.000000-13.000000-1,-2.000000-12.000000-1,3.000000 13.000000 1,14.000000 42.000000 4,11.000000 40.000000 2,14.000000 41.000000 2,3.000000 13.000000 3,-2.000000-11.000000 1,-3.000000-14.000000 2,-3.000000-11.000000 0,-2.000000-15.000000 0,0.000000-16.000000-4,0.000000-15.000000-3,0.000000-15.000000-3,-2.000000-25.000000-7,-3.000000-30.000000-13,-3.000000-32.000000-10,-2.000000-30.000000-13,-8.000000-29.000000-3,-8.000000-25.000000 4,-10.000000-25.000000 5,-9.000000-25.000000 4,-5.000000-4.000000-5,0.000000 20.000000-14,0.000000 18.000000-14,0.000000 20.000000-14</inkml:trace>
</inkml:ink>
</file>

<file path=ppt/ink/ink12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2:04"/>
    </inkml:context>
    <inkml:brush xml:id="br0">
      <inkml:brushProperty name="width" value="0.0466234348714352" units="cm"/>
      <inkml:brushProperty name="height" value="0.0466234348714352" units="cm"/>
      <inkml:brushProperty name="color" value="#F2395B"/>
      <inkml:brushProperty name="ignorePressure" value="0"/>
    </inkml:brush>
  </inkml:definitions>
  <inkml:trace contextRef="#ctx0" brushRef="#br0">67100.000000 42400.000000 652,'25.000000'76.000000'14,"0.000000"4.000000"27 ,0.000000 3.000000 29,0.000000 3.000000 27,3.000000-2.000000-10,6.000000-6.000000-49,7.000000-6.000000-47,6.000000-6.000000-48</inkml:trace>
</inkml:ink>
</file>

<file path=ppt/ink/ink12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2:04"/>
    </inkml:context>
    <inkml:brush xml:id="br0">
      <inkml:brushProperty name="width" value="0.0304217394441366" units="cm"/>
      <inkml:brushProperty name="height" value="0.0304217394441366" units="cm"/>
      <inkml:brushProperty name="color" value="#F2395B"/>
      <inkml:brushProperty name="ignorePressure" value="0"/>
    </inkml:brush>
  </inkml:definitions>
  <inkml:trace contextRef="#ctx0" brushRef="#br0">69800.000000 43650.000000 1000,'-200.000000'50.000000'-194</inkml:trace>
</inkml:ink>
</file>

<file path=ppt/ink/ink12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3"/>
    </inkml:context>
    <inkml:brush xml:id="br0">
      <inkml:brushProperty name="width" value="0.0379794873297215" units="cm"/>
      <inkml:brushProperty name="height" value="0.0379794873297215" units="cm"/>
      <inkml:brushProperty name="color" value="#F2385B"/>
      <inkml:brushProperty name="ignorePressure" value="0"/>
    </inkml:brush>
  </inkml:definitions>
  <inkml:trace contextRef="#ctx0" brushRef="#br0">51950.000000 21900.000000 579,'-63.000000'21.000000'7,"26.000000"-5.000000"13 ,24.000000-7.000000 14,26.000000-5.000000 14,18.000000-4.000000 2,13.000000 0.000000-9,12.000000 0.000000-9,13.000000 0.000000-8,1.000000 0.000000-7,-9.000000 0.000000-3,-10.000000 0.000000-4,-8.000000 0.000000-3,10.000000-5.000000-3,31.000000-9.000000 1,32.000000-10.000000-1,31.000000-8.000000 0,13.000000-6.000000-2,-2.000000 1.000000-4,-3.000000-1.000000-5,-3.000000 1.000000-3,-9.000000-1.000000-5,-11.000000 1.000000-6,-14.000000-1.000000-4,-11.000000 1.000000-5,-17.000000 2.000000-3,-18.000000 7.000000-1,-19.000000 6.000000 1,-18.000000 7.000000-2,-20.000000 0.000000 2,-18.000000-2.000000 1,-19.000000-3.000000 2,-18.000000-3.000000 1,-18.000000-6.000000 3,-16.000000-5.000000 5,-15.000000-7.000000 6,-15.000000-5.000000 5,-9.000000-4.000000 4,1.000000 0.000000 2,-1.000000 0.000000 3,1.000000 0.000000 2,8.000000 3.000000 2,20.000000 6.000000-2,18.000000 7.000000 0,20.000000 6.000000-1,10.000000 6.000000 2,3.000000 6.000000 7,3.000000 7.000000 7,4.000000 6.000000 5,5.000000 7.000000 3,10.000000 10.000000-1,10.000000 10.000000-2,9.000000 9.000000-2,6.000000 12.000000 0,3.000000 16.000000 1,3.000000 15.000000 0,4.000000 17.000000 1,1.000000 14.000000 1,0.000000 17.000000 1,0.000000 15.000000 3,0.000000 16.000000 1,0.000000 7.000000 0,0.000000 1.000000-1,0.000000-1.000000-3,0.000000 1.000000-2,-4.000000-13.000000-2,-5.000000-25.000000-2,-7.000000-25.000000-4,-5.000000-25.000000-3,-4.000000-15.000000-2,0.000000-2.000000-1,0.000000-3.000000 0,0.000000-3.000000-2,0.000000-2.000000-1,0.000000 0.000000-1,0.000000 0.000000-1,0.000000 0.000000 0,0.000000 12.000000 0,0.000000 26.000000 2,0.000000 24.000000 2,0.000000 26.000000 2,0.000000-1.000000 0,0.000000-24.000000-3,0.000000-26.000000-2,0.000000-24.000000-2,0.000000-13.000000-3,0.000000 0.000000-1,0.000000 0.000000 0,0.000000 0.000000-1,0.000000-2.000000-1,0.000000-3.000000 2,0.000000-3.000000 1,0.000000-2.000000 0,-5.000000-22.000000-6,-9.000000-36.000000-15,-10.000000-39.000000-14,-8.000000-36.000000-15,-3.000000-11.000000-3,7.000000 20.000000 9,6.000000 18.000000 9,7.000000 20.000000 9,-3.000000-12.000000 3,-8.000000-41.000000-2,-10.000000-40.000000 0,-9.000000-40.000000-2,-4.000000-15.000000 0,4.000000 13.000000 5,3.000000 12.000000 2,3.000000 13.000000 4,4.000000 20.000000 3,7.000000 28.000000 4,6.000000 28.000000 4,7.000000 29.000000 5,4.000000 26.000000 5,3.000000 25.000000 8,3.000000 25.000000 8,4.000000 25.000000 8,1.000000 17.000000 3,0.000000 9.000000-1,0.000000 10.000000-1,0.000000 10.000000-1,-2.000000 4.000000-1,-3.000000 0.000000-3,-3.000000 0.000000-2,-2.000000 0.000000-2,-6.000000-5.000000-2,-6.000000-9.000000 0,-6.000000-10.000000-2,-6.000000-8.000000 0,-2.000000-11.000000-1,3.000000-8.000000-1,3.000000-10.000000-1,4.000000-9.000000-1,10.000000-24.000000-6,19.000000-37.000000-8,19.000000-38.000000-9,19.000000-37.000000-10,15.000000-18.000000-3,13.000000 4.000000 5,12.000000 3.000000 3,13.000000 3.000000 3,9.000000 1.000000 3,6.000000 1.000000-1,7.000000-1.000000 1,6.000000 1.000000-1,-8.000000 10.000000 1,-22.000000 22.000000 3,-22.000000 22.000000 1,-21.000000 23.000000 3,-12.000000 11.000000 1,1.000000 4.000000 0,-1.000000 3.000000 2,1.000000 3.000000 0,-3.000000 1.000000 0,-2.000000 1.000000 0,-3.000000-1.000000 0,-3.000000 1.000000-1,-2.000000-1.000000 1,0.000000 1.000000-1,0.000000-1.000000 0,0.000000 1.000000 1,0.000000-1.000000-1,0.000000 1.000000 2,0.000000-1.000000 1,0.000000 1.000000 1,1.000000-1.000000 1,4.000000 1.000000-1,3.000000-1.000000 1,3.000000 1.000000-2,1.000000-3.000000 1,1.000000-2.000000-1,-1.000000-3.000000 0,1.000000-3.000000 0,-3.000000 1.000000 0,-2.000000 6.000000 1,-3.000000 7.000000 0,-3.000000 6.000000 1,-2.000000 3.000000 0,0.000000 0.000000 0,0.000000 0.000000 0,0.000000 0.000000 0,0.000000 0.000000 0,0.000000 0.000000 0,0.000000 0.000000-2,0.000000 0.000000 0,-2.000000 7.000000 1,-3.000000 17.000000 0,-3.000000 15.000000 1,-2.000000 16.000000 1,-8.000000 13.000000 0,-8.000000 14.000000 1,-10.000000 11.000000 1,-9.000000 14.000000 0,-10.000000 3.000000 0,-9.000000-2.000000 2,-10.000000-3.000000-1,-8.000000-3.000000 1,-9.000000-4.000000 1,-6.000000-3.000000 0,-6.000000-3.000000 0,-6.000000-2.000000 0,-1.000000-9.000000-1,7.000000-12.000000 0,6.000000-13.000000-1,7.000000-12.000000-2,7.000000-10.000000-1,9.000000-6.000000-2,10.000000-6.000000-2,10.000000-6.000000-3,7.000000-12.000000-3,6.000000-15.000000-4,7.000000-15.000000-3,6.000000-16.000000-4,4.000000-10.000000-3,4.000000-3.000000 0,3.000000-3.000000-2,3.000000-2.000000-1,1.000000 2.000000 2,1.000000 9.000000 3,-1.000000 10.000000 4,1.000000 10.000000 3,2.000000-1.000000 2,7.000000-9.000000 0,6.000000-10.000000 0,7.000000-8.000000 0,4.000000-3.000000 1,3.000000 7.000000 2,3.000000 6.000000 2,4.000000 7.000000 3,-3.000000 5.000000 2,-5.000000 7.000000 3,-7.000000 6.000000 5,-5.000000 7.000000 3,-4.000000 5.000000 3,0.000000 7.000000 1,0.000000 6.000000 2,0.000000 7.000000 2,0.000000 7.000000-1,0.000000 9.000000-2,0.000000 10.000000-3,0.000000 10.000000-1,-2.000000 8.000000-3,-3.000000 10.000000-2,-3.000000 10.000000-2,-2.000000 9.000000-2,-3.000000-2.000000-2,1.000000-12.000000-1,-1.000000-13.000000-1,1.000000-12.000000-1,1.000000-10.000000-2,3.000000-6.000000-7,3.000000-6.000000-5,4.000000-6.000000-6,1.000000-10.000000-5,0.000000-12.000000-3,0.000000-13.000000-6,0.000000-12.000000-3</inkml:trace>
</inkml:ink>
</file>

<file path=ppt/ink/ink12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4"/>
    </inkml:context>
    <inkml:brush xml:id="br0">
      <inkml:brushProperty name="width" value="0.0345971062779427" units="cm"/>
      <inkml:brushProperty name="height" value="0.0345971062779427" units="cm"/>
      <inkml:brushProperty name="color" value="#F2385B"/>
      <inkml:brushProperty name="ignorePressure" value="0"/>
    </inkml:brush>
  </inkml:definitions>
  <inkml:trace contextRef="#ctx0" brushRef="#br0">54700.000000 22000.000000 635,'98.000000'-68.000000'22,"-3.000000"17.000000"-1 ,-3.000000 15.000000-2,-2.000000 16.000000 0,2.000000 5.000000-3,9.000000-2.000000-3,10.000000-3.000000-1,10.000000-3.000000-4,0.000000-1.000000-2,-5.000000 4.000000-2,-7.000000 3.000000-3,-5.000000 3.000000-1,-11.000000 1.000000-4,-11.000000 1.000000-3,-14.000000-1.000000-3,-11.000000 1.000000-2,-11.000000-3.000000-4,-5.000000-2.000000-4,-7.000000-3.000000-4,-5.000000-3.000000-3,-12.000000-4.000000-2,-16.000000-3.000000 2,-15.000000-3.000000 2,-15.000000-2.000000 1,-14.000000 0.000000 3,-8.000000 7.000000 5,-10.000000 6.000000 4,-9.000000 7.000000 5,-1.000000 2.000000 3,10.000000 1.000000 1,10.000000-1.000000 0,9.000000 1.000000 2,7.000000 2.000000 2,7.000000 7.000000 5,6.000000 6.000000 3,7.000000 7.000000 5,7.000000 8.000000 4,9.000000 14.000000 2,10.000000 11.000000 2,10.000000 14.000000 3,4.000000 10.000000 1,0.000000 9.000000 2,0.000000 10.000000 0,0.000000 10.000000 2,0.000000 7.000000-1,0.000000 6.000000-4,0.000000 7.000000-3,0.000000 6.000000-4,-4.000000 4.000000-1,-5.000000 4.000000-2,-7.000000 3.000000 0,-5.000000 3.000000-2,-4.000000-5.000000 0,0.000000-12.000000-2,0.000000-13.000000-1,0.000000-12.000000-1,-5.000000-5.000000-3,-9.000000 3.000000-7,-10.000000 3.000000-6,-8.000000 4.000000-6,-8.000000-9.000000-1,-2.000000-18.000000 1,-3.000000-19.000000 2,-3.000000-18.000000 2,-2.000000-15.000000 1,0.000000-9.000000 0,0.000000-10.000000-1,0.000000-8.000000-1,1.000000-12.000000 2,4.000000-12.000000 0,3.000000-13.000000 3,3.000000-12.000000 2,6.000000-10.000000 1,9.000000-6.000000 1,10.000000-6.000000 1,10.000000-6.000000 2,13.000000-6.000000-1,19.000000-2.000000 1,19.000000-3.000000-2,19.000000-3.000000 0,13.000000-7.000000-3,10.000000-9.000000-4,10.000000-10.000000-5,9.000000-8.000000-4,4.000000-1.000000-1,1.000000 9.000000-1,-1.000000 10.000000 2,1.000000 10.000000 0,-6.000000 8.000000 0,-8.000000 10.000000 1,-10.000000 10.000000 1,-9.000000 9.000000 0,-9.000000 9.000000 3,-5.000000 9.000000 4,-7.000000 10.000000 5,-5.000000 10.000000 6,-8.000000 7.000000 3,-5.000000 6.000000 4,-7.000000 7.000000 3,-5.000000 6.000000 4,-8.000000 9.000000 2,-5.000000 13.000000 1,-7.000000 12.000000 2,-5.000000 13.000000 1,-4.000000 12.000000 0,0.000000 13.000000 1,0.000000 12.000000-1,0.000000 13.000000 1,0.000000 6.000000-1,0.000000 0.000000 0,0.000000 0.000000-1,0.000000 0.000000-1,0.000000-7.000000-5,0.000000-11.000000-8,0.000000-14.000000-7,0.000000-11.000000-9,3.000000-18.000000-7,6.000000-22.000000-5,7.000000-22.000000-6,6.000000-21.000000-5,1.000000-12.000000-2,-3.000000 1.000000 2,-3.000000-1.000000 0,-2.000000 1.000000 3,-3.000000-12.000000-2,1.000000-21.000000-2,-1.000000-22.000000-3,1.000000-22.000000-3,-1.000000-11.000000 4,1.000000 0.000000 8,-1.000000 0.000000 9,1.000000 0.000000 9,-1.000000 9.000000 7,1.000000 19.000000 7,-1.000000 19.000000 7,1.000000 19.000000 7,2.000000 13.000000 5,7.000000 10.000000 3,6.000000 10.000000 4,7.000000 9.000000 4,5.000000 10.000000 0,7.000000 14.000000-1,6.000000 11.000000-3,7.000000 14.000000-2,4.000000 5.000000-3,3.000000 1.000000-6,3.000000-1.000000-5,4.000000 1.000000-5,-1.000000-1.000000-6,-3.000000 1.000000-5,-3.000000-1.000000-5,-2.000000 1.000000-6,-6.000000-1.000000-3,-6.000000 1.000000 0,-6.000000-1.000000-1,-6.000000 1.000000 1,-7.000000-1.000000-1,-6.000000 1.000000 1,-6.000000-1.000000 1,-6.000000 1.000000 1,-15.000000-1.000000 1,-21.000000 1.000000 3,-22.000000-1.000000 3,-22.000000 1.000000 3,-18.000000 4.000000 3,-11.000000 9.000000 3,-14.000000 10.000000 3,-11.000000 10.000000 2,-7.000000 4.000000 3,0.000000 0.000000 0,0.000000 0.000000 0,0.000000 0.000000 0,7.000000-7.000000 2,17.000000-11.000000 1,15.000000-14.000000 1,16.000000-11.000000 2,24.000000-11.000000 0,35.000000-5.000000-4,35.000000-7.000000-4,34.000000-5.000000-2,23.000000-9.000000-4,13.000000-9.000000-1,12.000000-10.000000-2,13.000000-8.000000-3,2.000000-6.000000-3,-5.000000 1.000000-7,-7.000000-1.000000-5,-5.000000 1.000000-6,-9.000000-3.000000-3,-9.000000-2.000000-1,-10.000000-3.000000 1,-8.000000-3.000000 0,-11.000000-1.000000 0,-8.000000 4.000000 1,-10.000000 3.000000 0,-9.000000 3.000000 2,-9.000000 3.000000 1,-5.000000 3.000000 4,-7.000000 3.000000 2,-5.000000 4.000000 2,-11.000000-6.000000-1,-11.000000-11.000000-6,-14.000000-14.000000-7,-11.000000-11.000000-6,-4.000000-3.000000 0,6.000000 10.000000 8,7.000000 10.000000 7,6.000000 9.000000 7</inkml:trace>
</inkml:ink>
</file>

<file path=ppt/ink/ink12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4"/>
    </inkml:context>
    <inkml:brush xml:id="br0">
      <inkml:brushProperty name="width" value="0.0389395989477634" units="cm"/>
      <inkml:brushProperty name="height" value="0.0389395989477634" units="cm"/>
      <inkml:brushProperty name="color" value="#F2385B"/>
      <inkml:brushProperty name="ignorePressure" value="0"/>
    </inkml:brush>
  </inkml:definitions>
  <inkml:trace contextRef="#ctx0" brushRef="#br0">57900.000000 20950.000000 564,'-18.000000'-27.000000'6,"17.000000"47.000000"10 ,15.000000 47.000000 11,16.000000 48.000000 11,2.000000 27.000000 2,-8.000000 9.000000-6,-10.000000 10.000000-7,-9.000000 10.000000-7,-5.000000-12.000000-3,0.000000-31.000000 1,0.000000-31.000000 1,0.000000-31.000000 1,0.000000-4.000000 0,0.000000 26.000000-1,0.000000 24.000000 1,0.000000 26.000000-1,-2.000000 1.000000-1,-3.000000-22.000000-2,-3.000000-22.000000-3,-2.000000-21.000000-3,-8.000000 15.000000-2,-8.000000 53.000000-2,-10.000000 53.000000-3,-9.000000 54.000000-1,1.000000 4.000000-8,13.000000-44.000000-10,12.000000-43.000000-11,13.000000-44.000000-11,9.000000-38.000000-9,6.000000-31.000000-10,7.000000-31.000000-9,6.000000-31.000000-10</inkml:trace>
</inkml:ink>
</file>

<file path=ppt/ink/ink1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20"/>
    </inkml:context>
    <inkml:brush xml:id="br0">
      <inkml:brushProperty name="width" value="0.0304776821285486" units="cm"/>
      <inkml:brushProperty name="height" value="0.0304776821285486" units="cm"/>
      <inkml:brushProperty name="color" value="#F2385B"/>
      <inkml:brushProperty name="ignorePressure" value="0"/>
    </inkml:brush>
  </inkml:definitions>
  <inkml:trace contextRef="#ctx0" brushRef="#br0">45550.000000 24700.000000 721,'-69.000000'70.000000'-3,"13.000000"-9.000000"-9 ,12.000000-10.000000-7,13.000000-8.000000-7,6.000000-1.000000 2,0.000000 9.000000 13,0.000000 10.000000 14,0.000000 10.000000 12,-4.000000 7.000000 11,-5.000000 6.000000 7,-7.000000 7.000000 7,-5.000000 6.000000 7,-8.000000 9.000000 0,-5.000000 13.000000-7,-7.000000 12.000000-7,-5.000000 13.000000-6,-4.000000 6.000000-6,0.000000 0.000000-4,0.000000 0.000000-4,0.000000 0.000000-5,3.000000-7.000000-5,6.000000-11.000000-5,7.000000-14.000000-7,6.000000-11.000000-5,6.000000-17.000000-6,6.000000-18.000000-4,7.000000-19.000000-5,6.000000-18.000000-5,7.000000-18.000000-4,10.000000-16.000000-4,10.000000-15.000000-2,9.000000-15.000000-4</inkml:trace>
</inkml:ink>
</file>

<file path=ppt/ink/ink13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5"/>
    </inkml:context>
    <inkml:brush xml:id="br0">
      <inkml:brushProperty name="width" value="0.0394473895430565" units="cm"/>
      <inkml:brushProperty name="height" value="0.0394473895430565" units="cm"/>
      <inkml:brushProperty name="color" value="#F2385B"/>
      <inkml:brushProperty name="ignorePressure" value="0"/>
    </inkml:brush>
  </inkml:definitions>
  <inkml:trace contextRef="#ctx0" brushRef="#br0">61400.000000 20900.000000 557,'-52.000000'-69.000000'0,"-3.000000"13.000000"0 ,-3.000000 12.000000 0,-2.000000 13.000000 0,-5.000000 9.000000 3,-2.000000 6.000000 7,-3.000000 7.000000 5,-3.000000 6.000000 7,-2.000000 3.000000 2,0.000000 0.000000 0,0.000000 0.000000-1,0.000000 0.000000-1,3.000000 3.000000-3,6.000000 6.000000-5,7.000000 7.000000-5,6.000000 6.000000-6,9.000000 4.000000-1,13.000000 4.000000 0,12.000000 3.000000 0,13.000000 3.000000 2,6.000000 9.000000 0,0.000000 16.000000 1,0.000000 15.000000 1,0.000000 17.000000 0,-2.000000 14.000000 2,-3.000000 17.000000 2,-3.000000 15.000000 2,-2.000000 16.000000 1,-6.000000 16.000000 2,-6.000000 20.000000 2,-6.000000 18.000000 2,-6.000000 20.000000 2,-4.000000 8.000000 0,1.000000 1.000000-2,-1.000000-1.000000 0,1.000000 1.000000-2,1.000000-12.000000-3,3.000000-21.000000-4,3.000000-22.000000-4,4.000000-22.000000-4,2.000000-24.000000-4,4.000000-24.000000-8,3.000000-26.000000-5,3.000000-24.000000-6,3.000000-26.000000-6,3.000000-24.000000-4,3.000000-26.000000-4,4.000000-24.000000-3,1.000000-34.000000-5,0.000000-40.000000-2,0.000000-40.000000-2,0.000000-41.000000-4,4.000000-32.000000 3,10.000000-21.000000 8,10.000000-22.000000 7,9.000000-22.000000 7,9.000000 6.000000 7,9.000000 34.000000 3,10.000000 35.000000 6,10.000000 35.000000 3,2.000000 29.000000 4,-3.000000 25.000000 3,-3.000000 25.000000 2,-2.000000 25.000000 4,-5.000000 17.000000 3,-2.000000 9.000000 7,-3.000000 10.000000 5,-3.000000 10.000000 6,-2.000000 5.000000 3,0.000000 4.000000 0,0.000000 3.000000 0,0.000000 3.000000 1,6.000000 4.000000-3,13.000000 7.000000-5,12.000000 6.000000-5,13.000000 7.000000-4,-2.000000 11.000000-5,-16.000000 20.000000-2,-15.000000 18.000000-3,-15.000000 20.000000-2,-14.000000 8.000000-3,-8.000000 1.000000-2,-10.000000-1.000000-1,-9.000000 1.000000-3,-9.000000-1.000000-1,-5.000000 1.000000 1,-7.000000-1.000000-1,-5.000000 1.000000 0,-8.000000-1.000000 2,-5.000000 1.000000 2,-7.000000-1.000000 3,-5.000000 1.000000 3,-6.000000-3.000000 2,-3.000000-2.000000 2,-3.000000-3.000000 4,-2.000000-3.000000 1,-1.000000-7.000000 3,3.000000-9.000000 2,3.000000-10.000000 1,4.000000-8.000000 2,4.000000-9.000000 1,6.000000-6.000000-3,7.000000-6.000000-1,6.000000-6.000000-2,12.000000-7.000000-3,19.000000-6.000000-4,19.000000-6.000000-5,19.000000-6.000000-4,15.000000-6.000000-3,13.000000-2.000000-4,12.000000-3.000000-2,13.000000-3.000000-4,2.000000 1.000000 0,-5.000000 6.000000 1,-7.000000 7.000000 2,-5.000000 6.000000 2,-9.000000 7.000000 2,-9.000000 10.000000 1,-10.000000 10.000000 3,-8.000000 9.000000 1,-11.000000 7.000000 2,-8.000000 7.000000 1,-10.000000 6.000000 3,-9.000000 7.000000 1,-12.000000 4.000000 3,-11.000000 3.000000 3,-14.000000 3.000000 2,-11.000000 4.000000 4,-9.000000-1.000000 1,-3.000000-3.000000 0,-3.000000-3.000000 0,-2.000000-2.000000-1,0.000000-8.000000-1,7.000000-8.000000 0,6.000000-10.000000-1,7.000000-9.000000 0,5.000000-15.000000-4,7.000000-18.000000-5,6.000000-19.000000-5,7.000000-18.000000-5,8.000000-15.000000-7,14.000000-9.000000-9,11.000000-10.000000-10,14.000000-8.000000-9,3.000000 2.000000-7,-2.000000 16.000000-5,-3.000000 15.000000-6,-3.000000 17.000000-4</inkml:trace>
</inkml:ink>
</file>

<file path=ppt/ink/ink13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5"/>
    </inkml:context>
    <inkml:brush xml:id="br0">
      <inkml:brushProperty name="width" value="0.043845858424902" units="cm"/>
      <inkml:brushProperty name="height" value="0.043845858424902" units="cm"/>
      <inkml:brushProperty name="color" value="#F2385B"/>
      <inkml:brushProperty name="ignorePressure" value="0"/>
    </inkml:brush>
  </inkml:definitions>
  <inkml:trace contextRef="#ctx0" brushRef="#br0">63200.000000 21850.000000 501,'-135.000000'-44.000000'3,"32.000000"13.000000"4 ,31.000000 12.000000 4,32.000000 13.000000 6,16.000000 9.000000 4,4.000000 6.000000 6,3.000000 7.000000 5,3.000000 6.000000 5,3.000000 9.000000 1,3.000000 13.000000-3,3.000000 12.000000-3,4.000000 13.000000-4,-1.000000 12.000000-2,-3.000000 13.000000-2,-3.000000 12.000000-1,-2.000000 13.000000-2,-1.000000 10.000000-1,3.000000 10.000000-2,3.000000 10.000000-2,4.000000 9.000000 0,1.000000 1.000000-3,0.000000-6.000000-1,0.000000-6.000000-3,0.000000-6.000000-1,0.000000-10.000000-4,0.000000-12.000000-4,0.000000-13.000000-4,0.000000-12.000000-4,4.000000-19.000000-12,10.000000-25.000000-18,10.000000-25.000000-19,9.000000-25.000000-18,2.000000-27.000000-4,-2.000000-28.000000 10,-3.000000-28.000000 11,-3.000000-27.000000 9,-1.000000-14.000000 10,4.000000 4.000000 6,3.000000 3.000000 8,3.000000 3.000000 6,-1.000000 4.000000 5,-2.000000 7.000000 3,-3.000000 6.000000 3,-3.000000 7.000000 4,-1.000000 8.000000 4,4.000000 14.000000 6,3.000000 11.000000 7,3.000000 14.000000 6,7.000000 5.000000 7,14.000000 1.000000 6,11.000000-1.000000 8,14.000000 1.000000 7,7.000000 1.000000 1,3.000000 3.000000-7,3.000000 3.000000-6,4.000000 4.000000-6,2.000000 1.000000-5,4.000000 0.000000-5,3.000000 0.000000-3,3.000000 0.000000-5,-5.000000 1.000000-2,-12.000000 4.000000 0,-13.000000 3.000000 1,-12.000000 3.000000-1,-10.000000 1.000000-5,-6.000000 1.000000-12,-6.000000-1.000000-11,-6.000000 1.000000-12,-12.000000-1.000000-9,-15.000000 1.000000-6,-15.000000-1.000000-5,-16.000000 1.000000-5,-7.000000-1.000000 2,4.000000 1.000000 10,3.000000-1.000000 11,3.000000 1.000000 11,-1.000000 1.000000 6,-2.000000 3.000000 4,-3.000000 3.000000 3,-3.000000 4.000000 4</inkml:trace>
</inkml:ink>
</file>

<file path=ppt/ink/ink13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5"/>
    </inkml:context>
    <inkml:brush xml:id="br0">
      <inkml:brushProperty name="width" value="0.0390116386115551" units="cm"/>
      <inkml:brushProperty name="height" value="0.0390116386115551" units="cm"/>
      <inkml:brushProperty name="color" value="#F2385B"/>
      <inkml:brushProperty name="ignorePressure" value="0"/>
    </inkml:brush>
  </inkml:definitions>
  <inkml:trace contextRef="#ctx0" brushRef="#br0">63800.000000 22050.000000 563,'-40.000000'3.000000'4,"23.000000"6.000000"6 ,22.000000 7.000000 7,22.000000 6.000000 8,13.000000 21.000000 2,7.000000 39.000000 2,6.000000 36.000000-1,7.000000 39.000000 2,0.000000 21.000000-1,-2.000000 6.000000 0,-3.000000 7.000000 1,-3.000000 6.000000-1,-2.000000-2.000000-1,0.000000-9.000000-3,0.000000-10.000000-1,0.000000-8.000000-3,0.000000-18.000000-3,0.000000-25.000000-4,0.000000-25.000000-3,0.000000-25.000000-4,1.000000-19.000000-5,4.000000-12.000000-7,3.000000-13.000000-5,3.000000-12.000000-6,-1.000000-21.000000-2,-2.000000-28.000000 3,-3.000000-28.000000 3,-3.000000-27.000000 3,-9.000000-19.000000-6,-11.000000-5.000000-15,-14.000000-7.000000-15,-11.000000-5.000000-15,-7.000000 5.000000-4,0.000000 19.000000 7,0.000000 19.000000 6,0.000000 19.000000 7</inkml:trace>
</inkml:ink>
</file>

<file path=ppt/ink/ink13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5"/>
    </inkml:context>
    <inkml:brush xml:id="br0">
      <inkml:brushProperty name="width" value="0.027940645813942" units="cm"/>
      <inkml:brushProperty name="height" value="0.027940645813942" units="cm"/>
      <inkml:brushProperty name="color" value="#F2385B"/>
      <inkml:brushProperty name="ignorePressure" value="0"/>
    </inkml:brush>
  </inkml:definitions>
  <inkml:trace contextRef="#ctx0" brushRef="#br0">64600.000000 21050.000000 787,'70.000000'26.000000'109,"-9.000000"4.000000"-38 ,-10.000000 3.000000-39,-8.000000 3.000000-37,-6.000000-1.000000-18,1.000000-2.000000 4,-1.000000-3.000000 5,1.000000-3.000000 5,-4.000000-2.000000-6,-6.000000 0.000000-14,-6.000000 0.000000-13,-6.000000 0.000000-15</inkml:trace>
</inkml:ink>
</file>

<file path=ppt/ink/ink13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7"/>
    </inkml:context>
    <inkml:brush xml:id="br0">
      <inkml:brushProperty name="width" value="0.0320196524262428" units="cm"/>
      <inkml:brushProperty name="height" value="0.0320196524262428" units="cm"/>
      <inkml:brushProperty name="color" value="#F2385B"/>
      <inkml:brushProperty name="ignorePressure" value="0"/>
    </inkml:brush>
  </inkml:definitions>
  <inkml:trace contextRef="#ctx0" brushRef="#br0">67050.000000 20650.000000 687,'-16.000000'-47.000000'108,"19.000000"6.000000"-26 ,19.000000 7.000000-28,19.000000 6.000000-26,13.000000 6.000000-16,10.000000 6.000000-1,10.000000 7.000000-2,9.000000 6.000000-2,2.000000 1.000000-5,-2.000000-3.000000-9,-3.000000-3.000000-8,-3.000000-2.000000-8,-9.000000-3.000000-5,-11.000000 1.000000-4,-14.000000-1.000000-1,-11.000000 1.000000-4,-9.000000-3.000000-2,-3.000000-2.000000-2,-3.000000-3.000000-2,-2.000000-3.000000-2,-6.000000-1.000000 4,-6.000000 4.000000 9,-6.000000 3.000000 9,-6.000000 3.000000 10</inkml:trace>
</inkml:ink>
</file>

<file path=ppt/ink/ink13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7"/>
    </inkml:context>
    <inkml:brush xml:id="br0">
      <inkml:brushProperty name="width" value="0.0316013433039188" units="cm"/>
      <inkml:brushProperty name="height" value="0.0316013433039188" units="cm"/>
      <inkml:brushProperty name="color" value="#F2385B"/>
      <inkml:brushProperty name="ignorePressure" value="0"/>
    </inkml:brush>
  </inkml:definitions>
  <inkml:trace contextRef="#ctx0" brushRef="#br0">67600.000000 20050.000000 696,'-47.000000'93.000000'21,"6.000000"-11.000000"-4 ,7.000000-14.000000-3,6.000000-11.000000-4,3.000000-6.000000-1,0.000000 4.000000 3,0.000000 3.000000 4,0.000000 3.000000 1,-2.000000 3.000000 1,-3.000000 3.000000-2,-3.000000 3.000000-4,-2.000000 4.000000-2,-1.000000-3.000000-2,3.000000-5.000000-1,3.000000-7.000000 0,4.000000-5.000000 0,4.000000-6.000000-1,6.000000-3.000000-2,7.000000-3.000000-1,6.000000-2.000000-2,6.000000-6.000000 1,6.000000-6.000000 0,7.000000-6.000000 2,6.000000-6.000000 0,9.000000-4.000000-2,13.000000 1.000000-7,12.000000-1.000000-7,13.000000 1.000000-6,4.000000-1.000000-4,-3.000000 1.000000 2,-3.000000-1.000000 1,-2.000000 1.000000 1,-8.000000 1.000000 0,-8.000000 3.000000-1,-10.000000 3.000000-1,-9.000000 4.000000-1,-7.000000 1.000000 1,-3.000000 0.000000 2,-3.000000 0.000000 1,-2.000000 0.000000 2,-8.000000 0.000000 3,-8.000000 0.000000 2,-10.000000 0.000000 3,-9.000000 0.000000 2,-13.000000 3.000000 4,-16.000000 6.000000 1,-15.000000 7.000000 4,-15.000000 6.000000 1,-12.000000 6.000000 2,-6.000000 6.000000 3,-6.000000 7.000000 1,-6.000000 6.000000 1,-2.000000 1.000000 2,3.000000-3.000000-1,3.000000-3.000000-1,4.000000-2.000000 1,10.000000-9.000000 2,19.000000-12.000000 6,19.000000-13.000000 5,19.000000-12.000000 6,18.000000-9.000000 0,19.000000-2.000000-5,19.000000-3.000000-4,19.000000-3.000000-6,15.000000-6.000000-2,13.000000-5.000000 0,12.000000-7.000000-1,13.000000-5.000000-1,-2.000000-1.000000-2,-16.000000 6.000000-4,-15.000000 7.000000-5,-15.000000 6.000000-4,2.000000 1.000000-3,22.000000-3.000000-4,22.000000-3.000000-4,23.000000-2.000000-2,5.000000-1.000000-3,-9.000000 3.000000 0,-10.000000 3.000000-2,-8.000000 4.000000-1,-11.000000-1.000000 1,-8.000000-3.000000-1,-10.000000-3.000000 1,-9.000000-2.000000 1,-10.000000-5.000000 0,-9.000000-2.000000-1,-10.000000-3.000000 0,-8.000000-3.000000 0,-11.000000-6.000000-1,-8.000000-5.000000-3,-10.000000-7.000000-3,-9.000000-5.000000-2,-5.000000-1.000000 2,0.000000 6.000000 5,0.000000 7.000000 7,0.000000 6.000000 6</inkml:trace>
</inkml:ink>
</file>

<file path=ppt/ink/ink13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7"/>
    </inkml:context>
    <inkml:brush xml:id="br0">
      <inkml:brushProperty name="width" value="0.028243089094758" units="cm"/>
      <inkml:brushProperty name="height" value="0.028243089094758" units="cm"/>
      <inkml:brushProperty name="color" value="#F2385B"/>
      <inkml:brushProperty name="ignorePressure" value="0"/>
    </inkml:brush>
  </inkml:definitions>
  <inkml:trace contextRef="#ctx0" brushRef="#br0">67800.000000 21850.000000 778,'-46.000000'75.000000'3,"10.000000"0.000000"3 ,10.000000 0.000000 5,9.000000 0.000000 5,6.000000 4.000000 2,3.000000 10.000000 2,3.000000 10.000000 2,4.000000 9.000000 1,-1.000000 1.000000 1,-3.000000-6.000000-2,-3.000000-6.000000 0,-2.000000-6.000000-2,-1.000000-9.000000-6,3.000000-8.000000-13,3.000000-10.000000-14,4.000000-9.000000-12,-4.000000-10.000000-10,-9.000000-9.000000-8,-10.000000-10.000000-8,-8.000000-8.000000-7</inkml:trace>
</inkml:ink>
</file>

<file path=ppt/ink/ink13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18"/>
    </inkml:context>
    <inkml:brush xml:id="br0">
      <inkml:brushProperty name="width" value="0.0407375209033489" units="cm"/>
      <inkml:brushProperty name="height" value="0.0407375209033489" units="cm"/>
      <inkml:brushProperty name="color" value="#F2385B"/>
      <inkml:brushProperty name="ignorePressure" value="0"/>
    </inkml:brush>
  </inkml:definitions>
  <inkml:trace contextRef="#ctx0" brushRef="#br0">66500.000000 21450.000000 540,'-22.000000'112.000000'23,"6.000000"-24.000000"-4 ,7.000000-26.000000-3,6.000000-24.000000-4,-1.000000 1.000000-4,-5.000000 28.000000-1,-7.000000 28.000000-2,-5.000000 29.000000-3,-4.000000 8.000000 1,0.000000-8.000000 5,0.000000-10.000000 3,0.000000-9.000000 5,-4.000000-7.000000 1,-5.000000-3.000000 0,-7.000000-3.000000-2,-5.000000-2.000000 0,-4.000000-8.000000-2,0.000000-8.000000-3,0.000000-10.000000-3,0.000000-9.000000-3,7.000000-4.000000 0,17.000000 4.000000 4,15.000000 3.000000 3,16.000000 3.000000 3,20.000000-2.000000 1,25.000000-6.000000 1,25.000000-6.000000-1,25.000000-6.000000 1,20.000000-4.000000 0,16.000000 1.000000 0,15.000000-1.000000 2,17.000000 1.000000 1,7.000000-6.000000-1,0.000000-8.000000-3,0.000000-10.000000-1,0.000000-9.000000-3,1.000000-9.000000-5,4.000000-5.000000-9,3.000000-7.000000-8,3.000000-5.000000-9,-7.000000-8.000000-7,-15.000000-5.000000-6,-15.000000-7.000000-6,-16.000000-5.000000-6,-18.000000 0.000000 0,-18.000000 10.000000 7,-19.000000 10.000000 8,-18.000000 9.000000 7,-12.000000 1.000000 0,-3.000000-6.000000-7,-3.000000-6.000000-7,-2.000000-6.000000-7</inkml:trace>
</inkml:ink>
</file>

<file path=ppt/ink/ink13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20"/>
    </inkml:context>
    <inkml:brush xml:id="br0">
      <inkml:brushProperty name="width" value="0.042794045060873" units="cm"/>
      <inkml:brushProperty name="height" value="0.042794045060873" units="cm"/>
      <inkml:brushProperty name="color" value="#F2385B"/>
      <inkml:brushProperty name="ignorePressure" value="0"/>
    </inkml:brush>
  </inkml:definitions>
  <inkml:trace contextRef="#ctx0" brushRef="#br0">69950.000000 20150.000000 514,'112.000000'46.000000'-9,"-24.000000"-5.000000"8 ,-26.000000-7.000000 10,-24.000000-5.000000 8,-12.000000-3.000000 3,4.000000 4.000000 0,3.000000 3.000000-2,3.000000 3.000000-1,-2.000000 1.000000-4,-6.000000 1.000000-7,-6.000000-1.000000-6,-6.000000 1.000000-6,-12.000000-1.000000-3,-15.000000 1.000000-1,-15.000000-1.000000 1,-16.000000 1.000000-1,-12.000000-1.000000 1,-5.000000 1.000000 2,-7.000000-1.000000 3,-5.000000 1.000000 2,-1.000000-3.000000 3,6.000000-2.000000 3,7.000000-3.000000 3,6.000000-3.000000 3,12.000000-6.000000 5,19.000000-5.000000 4,19.000000-7.000000 4,19.000000-5.000000 5,12.000000-4.000000-1,6.000000 0.000000-8,7.000000 0.000000-7,6.000000 0.000000-7,3.000000 4.000000-6,0.000000 10.000000-3,0.000000 10.000000-3,0.000000 9.000000-4,-2.000000 6.000000-1,-3.000000 3.000000 0,-3.000000 3.000000 1,-2.000000 4.000000 1,-9.000000 1.000000 0,-12.000000 0.000000 4,-13.000000 0.000000 2,-12.000000 0.000000 2,-16.000000 3.000000 3,-19.000000 6.000000 3,-18.000000 7.000000 2,-19.000000 6.000000 3,-15.000000 1.000000 2,-8.000000-3.000000-1,-10.000000-3.000000-1,-9.000000-2.000000 1,-1.000000-5.000000-3,10.000000-2.000000-2,10.000000-3.000000-2,9.000000-3.000000-2,12.000000-7.000000-1,16.000000-9.000000 3,15.000000-10.000000 3,17.000000-8.000000 3,17.000000-8.000000-5,23.000000-2.000000-11,22.000000-3.000000-13,22.000000-3.000000-11,5.000000-2.000000-4,-8.000000 0.000000 6,-10.000000 0.000000 5,-9.000000 0.000000 5,-7.000000 3.000000 5,-3.000000 6.000000 3,-3.000000 7.000000 3,-2.000000 6.000000 4,-3.000000 6.000000 4,1.000000 6.000000 5,-1.000000 7.000000 4,1.000000 6.000000 5,-3.000000 4.000000 3,-2.000000 4.000000 3,-3.000000 3.000000 1,-3.000000 3.000000 3,-4.000000 4.000000 0,-3.000000 7.000000-2,-3.000000 6.000000-1,-2.000000 7.000000-2,-1.000000 0.000000-3,3.000000-2.000000-4,3.000000-3.000000-3,4.000000-3.000000-4,1.000000-7.000000-4,0.000000-9.000000-6,0.000000-10.000000-5,0.000000-8.000000-6,3.000000-20.000000-4,6.000000-28.000000-5,7.000000-28.000000-4,6.000000-27.000000-4,4.000000-20.000000 0,4.000000-9.000000 2,3.000000-10.000000 3,3.000000-8.000000 3,1.000000-3.000000 4,1.000000 7.000000 3,-1.000000 6.000000 5,1.000000 7.000000 5,-1.000000 10.000000 3,1.000000 16.000000 6,-1.000000 15.000000 4,1.000000 17.000000 6,-1.000000 11.000000 3,1.000000 10.000000 3,-1.000000 10.000000 4,1.000000 9.000000 2,1.000000 7.000000 1,3.000000 7.000000-2,3.000000 6.000000-1,4.000000 7.000000-2,-1.000000 0.000000 0,-3.000000-2.000000-1,-3.000000-3.000000 0,-2.000000-3.000000-1,-1.000000-7.000000-7,3.000000-9.000000-13,3.000000-10.000000-13,4.000000-8.000000-12,-4.000000-12.000000-8,-9.000000-12.000000 1,-10.000000-13.000000 0,-8.000000-12.000000-1,-6.000000-1.000000 4,1.000000 14.000000 5,-1.000000 11.000000 6,1.000000 14.000000 5,-1.000000-3.000000 4,1.000000-15.000000 3,-1.000000-15.000000 3,1.000000-16.000000 2,-3.000000-2.000000 1,-2.000000 13.000000 2,-3.000000 12.000000-1,-3.000000 13.000000 2,2.000000-4.000000-1,10.000000-18.000000 1,10.000000-19.000000-1,9.000000-18.000000 1,4.000000-7.000000 1,1.000000 6.000000 1,-1.000000 7.000000 1,1.000000 6.000000 2,-3.000000 7.000000 3,-2.000000 10.000000 3,-3.000000 10.000000 4,-3.000000 9.000000 3,-4.000000 6.000000 3,-3.000000 3.000000 1,-3.000000 3.000000 0,-2.000000 4.000000 1,-5.000000 8.000000 0,-2.000000 17.000000 1,-3.000000 15.000000 1,-3.000000 16.000000 0,-2.000000 15.000000-2,0.000000 16.000000-2,0.000000 15.000000-3,0.000000 17.000000-3,0.000000-1.000000-2,0.000000-16.000000-2,0.000000-15.000000-1,0.000000-15.000000-2,-2.000000 7.000000 1,-3.000000 31.000000 2,-3.000000 32.000000 3,-2.000000 31.000000 1,-5.000000 12.000000 1,-2.000000-6.000000-3,-3.000000-6.000000-1,-3.000000-6.000000-2,1.000000-10.000000-2,6.000000-12.000000-4,7.000000-13.000000-2,6.000000-12.000000-4,7.000000-38.000000-9,10.000000-62.000000-13,10.000000-63.000000-15,9.000000-62.000000-13,2.000000-37.000000-4,-2.000000-8.000000 8,-3.000000-10.000000 8,-3.000000-9.000000 8,-1.000000-7.000000 6,4.000000-3.000000 6,3.000000-3.000000 4,3.000000-2.000000 5,-2.000000 13.000000 3,-6.000000 31.000000-1,-6.000000 32.000000 0,-6.000000 31.000000-1,-4.000000 24.000000 3,1.000000 20.000000 4,-1.000000 18.000000 5,1.000000 20.000000 5,-1.000000 6.000000 2,1.000000-2.000000 1,-1.000000-3.000000-1,1.000000-3.000000 1,1.000000 1.000000 3,3.000000 6.000000 6,3.000000 7.000000 8,4.000000 6.000000 5,1.000000 4.000000 3,0.000000 4.000000-2,0.000000 3.000000-3,0.000000 3.000000-2,0.000000 9.000000-2,0.000000 16.000000-3,0.000000 15.000000-3,0.000000 17.000000-3,0.000000 13.000000-2,0.000000 13.000000-1,0.000000 12.000000-2,0.000000 13.000000-1,-2.000000 10.000000 0,-3.000000 10.000000 0,-3.000000 10.000000 1,-2.000000 9.000000 2,-5.000000 6.000000-1,-2.000000 3.000000 0,-3.000000 3.000000 0,-3.000000 4.000000-1,-2.000000-3.000000-1,0.000000-5.000000-2,0.000000-7.000000-3,0.000000-5.000000-2,0.000000-14.000000 0,0.000000-18.000000 0,0.000000-19.000000 2,0.000000-18.000000 1,0.000000-15.000000-7,0.000000-9.000000-17,0.000000-10.000000-15,0.000000-8.000000-18,-4.000000-17.000000-6,-5.000000-21.000000 3,-7.000000-22.000000 2,-5.000000-22.000000 2,-8.000000-22.000000 3,-5.000000-22.000000 2,-7.000000-22.000000 4,-5.000000-21.000000 2,-6.000000-18.000000 4,-3.000000-12.000000 7,-3.000000-13.000000 5,-2.000000-12.000000 7,-1.000000-1.000000 4,3.000000 14.000000 3,3.000000 11.000000 2,4.000000 14.000000 2,5.000000 19.000000 2,10.000000 29.000000 1,10.000000 28.000000 0,9.000000 28.000000 1,7.000000 18.000000 8,7.000000 10.000000 13,6.000000 10.000000 14,7.000000 9.000000 14,5.000000 7.000000 1,7.000000 7.000000-12,6.000000 6.000000-11,7.000000 7.000000-11,0.000000 2.000000-7,-2.000000 1.000000-2,-3.000000-1.000000-2,-3.000000 1.000000-2,-2.000000-1.000000-2,0.000000 1.000000-2,0.000000-1.000000-2,0.000000 1.000000-2,-4.000000-1.000000-1,-5.000000 1.000000 0,-7.000000-1.000000 0,-5.000000 1.000000 0,-9.000000 2.000000 1,-9.000000 7.000000 1,-10.000000 6.000000 1,-8.000000 7.000000 2,-6.000000 0.000000 1,1.000000-2.000000 1,-1.000000-3.000000 0,1.000000-3.000000 2,2.000000-6.000000-1,7.000000-5.000000 1,6.000000-7.000000-1,7.000000-5.000000 1,7.000000-8.000000 0,9.000000-5.000000 1,10.000000-7.000000 2,10.000000-5.000000 2,4.000000-6.000000-2,0.000000-3.000000-4,0.000000-3.000000-5,0.000000-2.000000-4,0.000000-1.000000-4,0.000000 3.000000-2,0.000000 3.000000-4,0.000000 4.000000-3,-4.000000 4.000000 0,-5.000000 6.000000 3,-7.000000 7.000000 2,-5.000000 6.000000 3,-6.000000 6.000000 2,-3.000000 6.000000 2,-3.000000 7.000000 1,-2.000000 6.000000 2,-5.000000 1.000000 1,-2.000000-3.000000 0,-3.000000-3.000000 0,-3.000000-2.000000 0,-1.000000-6.000000 1,4.000000-6.000000 2,3.000000-6.000000 1,3.000000-6.000000 2,-8.000000 7.000000 2,-19.000000 22.000000 3,-18.000000 22.000000 4,-19.000000 23.000000 2,-2.000000 5.000000 4,16.000000-9.000000 3,15.000000-10.000000 3,17.000000-8.000000 2,16.000000-15.000000 3,19.000000-19.000000 2,19.000000-18.000000 0,19.000000-19.000000 2,12.000000-21.000000-4,6.000000-21.000000-9,7.000000-22.000000-7,6.000000-22.000000-10,6.000000-15.000000-4,6.000000-5.000000-4,7.000000-7.000000-2,6.000000-5.000000-3,6.000000-11.000000-1,6.000000-11.000000-1,7.000000-14.000000 0,6.000000-11.000000 0,1.000000-7.000000 0,-3.000000 0.000000-1,-3.000000 0.000000 1,-2.000000 0.000000 1,-3.000000 4.000000 0,1.000000 10.000000 4,-1.000000 10.000000 2,1.000000 9.000000 2,-6.000000 7.000000 4,-8.000000 7.000000 1,-10.000000 6.000000 3,-9.000000 7.000000 2,-12.000000 8.000000 1,-11.000000 14.000000-2,-14.000000 11.000000 0,-11.000000 14.000000-2,-14.000000 13.000000 1,-11.000000 16.000000 4,-14.000000 15.000000 5,-11.000000 17.000000 3,-1.000000 13.000000 3,13.000000 13.000000 1,12.000000 12.000000 0,13.000000 13.000000 0,9.000000 1.000000 0,6.000000-9.000000-2,7.000000-10.000000-3,6.000000-8.000000-2,4.000000-8.000000-4,4.000000-2.000000-4,3.000000-3.000000-5,3.000000-3.000000-5,3.000000-10.000000-2,3.000000-16.000000 0,3.000000-15.000000 0,4.000000-15.000000 0,-3.000000-11.000000-3,-5.000000-2.000000-7,-7.000000-3.000000-6,-5.000000-3.000000-6,-8.000000-1.000000-2,-5.000000 4.000000 2,-7.000000 3.000000 3,-5.000000 3.000000 3,-8.000000 4.000000 3,-5.000000 7.000000 4,-7.000000 6.000000 4,-5.000000 7.000000 4,-9.000000 5.000000 4,-9.000000 7.000000 5,-10.000000 6.000000 4,-8.000000 7.000000 5,-4.000000 5.000000 2,3.000000 7.000000-2,3.000000 6.000000 0,4.000000 7.000000-1,2.000000 7.000000 0,4.000000 9.000000 1,3.000000 10.000000 2,3.000000 10.000000 2,-1.000000 8.000000 0,-2.000000 10.000000-2,-3.000000 10.000000-2,-3.000000 9.000000-1,-1.000000 7.000000-3,4.000000 7.000000-3,3.000000 6.000000-2,3.000000 7.000000-3,-1.000000-1.000000-1,-2.000000-6.000000-2,-3.000000-6.000000 0,-3.000000-6.000000-1,-1.000000-9.000000 0,4.000000-8.000000-2,3.000000-10.000000-1,3.000000-9.000000-1,-1.000000-5.000000-2,-2.000000 0.000000 0,-3.000000 0.000000 0,-3.000000 0.000000-2,-4.000000-2.000000 0,-3.000000-3.000000 1,-3.000000-3.000000 0,-2.000000-2.000000 1,-3.000000-5.000000 0,1.000000-2.000000 0,-1.000000-3.000000 1,1.000000-3.000000-1,-3.000000-4.000000 2,-2.000000-3.000000 4,-3.000000-3.000000 3,-3.000000-2.000000 3,7.000000-8.000000 6,19.000000-8.000000 7,19.000000-10.000000 7,19.000000-9.000000 7,12.000000-5.000000 1,6.000000 0.000000-6,7.000000 0.000000-6,6.000000 0.000000-6,1.000000 1.000000-4,-3.000000 4.000000-2,-3.000000 3.000000-2,-2.000000 3.000000-2,-3.000000 3.000000-1,1.000000 3.000000 0,-1.000000 3.000000-1,1.000000 4.000000 1,-3.000000 1.000000 0,-2.000000 0.000000 2,-3.000000 0.000000 2,-3.000000 0.000000 1,-7.000000 6.000000 3,-9.000000 13.000000 3,-10.000000 12.000000 3,-8.000000 13.000000 4,-12.000000 7.000000 0,-12.000000 4.000000-2,-13.000000 3.000000-2,-12.000000 3.000000-2,-5.000000 3.000000-3,3.000000 3.000000-1,3.000000 3.000000-3,4.000000 4.000000-1,2.000000-1.000000-2,4.000000-3.000000-1,3.000000-3.000000-2,3.000000-2.000000-1,3.000000-6.000000 0,3.000000-6.000000-2,3.000000-6.000000 0,4.000000-6.000000-2,7.000000-13.000000-3,13.000000-19.000000-8,12.000000-18.000000-7,13.000000-19.000000-7,6.000000-7.000000-2,0.000000 7.000000 4,0.000000 6.000000 2,0.000000 7.000000 3,3.000000 5.000000 4,6.000000 7.000000 2,7.000000 6.000000 3,6.000000 7.000000 3,1.000000 5.000000 5,-3.000000 7.000000 8,-3.000000 6.000000 9,-2.000000 7.000000 8,-3.000000 2.000000 7,1.000000 1.000000 6,-1.000000-1.000000 6,1.000000 1.000000 7,-1.000000-4.000000 1,1.000000-6.000000 0,-1.000000-6.000000-2,1.000000-6.000000-1,-1.000000-7.000000-4,1.000000-6.000000-5,-1.000000-6.000000-5,1.000000-6.000000-5,1.000000-12.000000-6,3.000000-15.000000-3,3.000000-15.000000-5,4.000000-16.000000-4,5.000000-16.000000-3,10.000000-16.000000-1,10.000000-15.000000 0,9.000000-15.000000-1,-1.000000-9.000000-7,-8.000000 1.000000-11,-10.000000-1.000000-11,-9.000000 1.000000-12,-10.000000 8.000000-9,-9.000000 20.000000-7,-10.000000 18.000000-9,-8.000000 20.000000-6</inkml:trace>
</inkml:ink>
</file>

<file path=ppt/ink/ink13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39"/>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30950.000000 27050.000000 999,'4.000000'-113.000000'-1,"10.000000"26.000000"0 ,10.000000 24.000000 0,9.000000 26.000000 1,2.000000 13.000000 0,-2.000000 4.000000 0,-3.000000 3.000000 0,-3.000000 3.000000 0,-1.000000 4.000000-2,4.000000 7.000000-5,3.000000 6.000000-5,3.000000 7.000000-4,-1.000000 5.000000 0,-2.000000 7.000000 4,-3.000000 6.000000 4,-3.000000 7.000000 4,-4.000000-1.000000-2,-3.000000-6.000000-7,-3.000000-6.000000-7,-2.000000-6.000000-8</inkml:trace>
</inkml:ink>
</file>

<file path=ppt/ink/ink1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20"/>
    </inkml:context>
    <inkml:brush xml:id="br0">
      <inkml:brushProperty name="width" value="0.0304913986474276" units="cm"/>
      <inkml:brushProperty name="height" value="0.0304913986474276" units="cm"/>
      <inkml:brushProperty name="color" value="#F2385B"/>
      <inkml:brushProperty name="ignorePressure" value="0"/>
    </inkml:brush>
  </inkml:definitions>
  <inkml:trace contextRef="#ctx0" brushRef="#br0">44800.000000 26300.000000 721,'67.000000'32.000000'-4,"-16.000000"17.000000"1 ,-15.000000 15.000000 3,-15.000000 16.000000 2,-11.000000 12.000000 2,-2.000000 9.000000 3,-3.000000 10.000000 3,-3.000000 10.000000 3,-6.000000 5.000000 2,-5.000000 4.000000 2,-7.000000 3.000000 2,-5.000000 3.000000 3,-3.000000-5.000000 0,4.000000-12.000000 0,3.000000-13.000000-1,3.000000-12.000000-2,3.000000-15.000000-3,3.000000-15.000000-8,3.000000-15.000000-8,4.000000-16.000000-8,1.000000-19.000000-1,0.000000-22.000000 3,0.000000-22.000000 3,0.000000-21.000000 4,1.000000-23.000000-4,4.000000-21.000000-13,3.000000-22.000000-13,3.000000-22.000000-13,4.000000-13.000000-4,7.000000-3.000000 3,6.000000-3.000000 3,7.000000-2.000000 4,2.000000 3.000000 4,1.000000 14.000000 8,-1.000000 11.000000 6,1.000000 14.000000 8,-1.000000 13.000000 4,1.000000 16.000000 1,-1.000000 15.000000 1,1.000000 17.000000 2,2.000000 11.000000 5,7.000000 10.000000 7,6.000000 10.000000 9,7.000000 9.000000 8,-1.000000 12.000000 4,-6.000000 16.000000 0,-6.000000 15.000000 2,-6.000000 17.000000 0,-6.000000 14.000000 0,-2.000000 17.000000 0,-3.000000 15.000000-2,-3.000000 16.000000 0,-6.000000 10.000000-2,-5.000000 7.000000-4,-7.000000 6.000000-4,-5.000000 7.000000-4,-8.000000 2.000000-4,-5.000000 1.000000-3,-7.000000-1.000000-2,-5.000000 1.000000-3,-6.000000-10.000000-2,-3.000000-19.000000-1,-3.000000-18.000000-1,-2.000000-19.000000-1,-1.000000-16.000000 0,3.000000-12.000000-4,3.000000-13.000000-1,4.000000-12.000000-3,-1.000000-18.000000-1,-3.000000-21.000000 1,-3.000000-22.000000 0,-2.000000-22.000000 2,-1.000000-16.000000-1,3.000000-9.000000 1,3.000000-10.000000 0,4.000000-8.000000-1,4.000000 3.000000 1,6.000000 20.000000-1,7.000000 18.000000 0,6.000000 20.000000 0,6.000000-1.000000-1,6.000000-19.000000-1,7.000000-18.000000-1,6.000000-19.000000 0,9.000000-7.000000-5,13.000000 7.000000-6,12.000000 6.000000-7,13.000000 7.000000-8,-1.000000 10.000000-1,-11.000000 16.000000 2,-14.000000 15.000000 3,-11.000000 17.000000 3</inkml:trace>
</inkml:ink>
</file>

<file path=ppt/ink/ink14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0"/>
    </inkml:context>
    <inkml:brush xml:id="br0">
      <inkml:brushProperty name="width" value="0.0265035796910524" units="cm"/>
      <inkml:brushProperty name="height" value="0.0265035796910524" units="cm"/>
      <inkml:brushProperty name="color" value="#F2385B"/>
      <inkml:brushProperty name="ignorePressure" value="0"/>
    </inkml:brush>
  </inkml:definitions>
  <inkml:trace contextRef="#ctx0" brushRef="#br0">29500.000000 27700.000000 830,'-46.000000'10.000000'0,"10.000000"23.000000"3 ,10.000000 22.000000 1,9.000000 22.000000 2,4.000000 16.000000 2,1.000000 14.000000 3,-1.000000 11.000000 3,1.000000 14.000000 3,1.000000 3.000000 1,3.000000-2.000000-2,3.000000-3.000000-2,4.000000-3.000000 0,1.000000-6.000000-3,0.000000-5.000000 0,0.000000-7.000000-3,0.000000-5.000000 0,4.000000-4.000000-3,10.000000 0.000000-3,10.000000 0.000000-4,9.000000 0.000000-3,4.000000-8.000000-1,1.000000-16.000000 3,-1.000000-15.000000 1,1.000000-15.000000 3,5.000000-12.000000-5,14.000000-6.000000-10,11.000000-6.000000-11,14.000000-6.000000-11,-3.000000-7.000000-5,-15.000000-6.000000 0,-15.000000-6.000000 2,-16.000000-6.000000 0</inkml:trace>
</inkml:ink>
</file>

<file path=ppt/ink/ink14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1"/>
    </inkml:context>
    <inkml:brush xml:id="br0">
      <inkml:brushProperty name="width" value="0.0297290049493313" units="cm"/>
      <inkml:brushProperty name="height" value="0.0297290049493313" units="cm"/>
      <inkml:brushProperty name="color" value="#F2385B"/>
      <inkml:brushProperty name="ignorePressure" value="0"/>
    </inkml:brush>
  </inkml:definitions>
  <inkml:trace contextRef="#ctx0" brushRef="#br0">30900.000000 27900.000000 740,'71.000000'-22.000000'-21,"-5.000000"6.000000"9 ,-7.000000 7.000000 9,-5.000000 6.000000 9,-6.000000 3.000000 3,-3.000000 0.000000-2,-3.000000 0.000000-2,-2.000000 0.000000-3,-5.000000 3.000000 1,-2.000000 6.000000 0,-3.000000 7.000000 2,-3.000000 6.000000 1,-7.000000 6.000000 1,-9.000000 6.000000 1,-10.000000 7.000000 2,-8.000000 6.000000 0,-14.000000 7.000000 1,-15.000000 10.000000 0,-15.000000 10.000000 0,-16.000000 9.000000-1,-12.000000 6.000000 0,-5.000000 3.000000-1,-7.000000 3.000000 0,-5.000000 4.000000-2,-1.000000-4.000000-1,6.000000-9.000000-1,7.000000-10.000000-3,6.000000-8.000000 0,7.000000-12.000000-1,10.000000-12.000000 1,10.000000-13.000000 1,9.000000-12.000000 2,18.000000-13.000000-8,29.000000-12.000000-20,28.000000-13.000000-17,28.000000-12.000000-19,9.000000-7.000000-2,-9.000000 1.000000 14,-10.000000-1.000000 13,-8.000000 1.000000 13,-8.000000 1.000000 9,-2.000000 3.000000 2,-3.000000 3.000000 3,-3.000000 4.000000 3,4.000000-1.000000 2,13.000000-3.000000 0,12.000000-3.000000 1,13.000000-2.000000 0,-1.000000 0.000000 1,-11.000000 7.000000 0,-14.000000 6.000000 1,-11.000000 7.000000 0,-9.000000 7.000000 3,-3.000000 9.000000 2,-3.000000 10.000000 2,-2.000000 10.000000 3,-3.000000 11.000000 2,1.000000 17.000000 0,-1.000000 15.000000 0,1.000000 16.000000 1,-3.000000 16.000000 3,-2.000000 20.000000 6,-3.000000 18.000000 6,-3.000000 20.000000 6,-4.000000 8.000000 1,-3.000000 1.000000-2,-3.000000-1.000000-4,-2.000000 1.000000-4,-1.000000-12.000000-2,3.000000-21.000000-2,3.000000-22.000000-3,4.000000-22.000000-2,1.000000-15.000000-3,0.000000-5.000000-5,0.000000-7.000000-6,0.000000-5.000000-4,1.000000-14.000000-5,4.000000-18.000000-5,3.000000-19.000000-5,3.000000-18.000000-5,3.000000-23.000000-5,3.000000-24.000000-5,3.000000-26.000000-4,4.000000-24.000000-6,-1.000000-13.000000 1,-3.000000 0.000000 4,-3.000000 0.000000 4,-2.000000 0.000000 4,-3.000000 7.000000 4,1.000000 17.000000 5,-1.000000 15.000000 3,1.000000 16.000000 4,-1.000000 12.000000 4,1.000000 9.000000 1,-1.000000 10.000000 2,1.000000 10.000000 2,2.000000 8.000000 8,7.000000 10.000000 13,6.000000 10.000000 14,7.000000 9.000000 13,0.000000 4.000000 3,-2.000000 1.000000-11,-3.000000-1.000000-11,-3.000000 1.000000-9,-1.000000-3.000000-6,4.000000-2.000000-4,3.000000-3.000000-1,3.000000-3.000000-4,1.000000-9.000000 0,1.000000-11.000000 0,-1.000000-14.000000 0,1.000000-11.000000 1,-4.000000-4.000000-2,-6.000000 6.000000-7,-6.000000 7.000000-6,-6.000000 6.000000-5,1.000000-7.000000-4,9.000000-18.000000-3,10.000000-19.000000-3,10.000000-18.000000-2,2.000000-6.000000 1,-3.000000 10.000000 5,-3.000000 10.000000 5,-2.000000 9.000000 5,-5.000000 6.000000 3,-2.000000 3.000000 1,-3.000000 3.000000 2,-3.000000 4.000000 0,-4.000000 5.000000 2,-3.000000 10.000000 3,-3.000000 10.000000 4,-2.000000 9.000000 2,-3.000000 10.000000 6,1.000000 14.000000 12,-1.000000 11.000000 11,1.000000 14.000000 10,-3.000000 18.000000 2,-2.000000 25.000000-8,-3.000000 25.000000-9,-3.000000 25.000000-7,-4.000000 17.000000-5,-3.000000 9.000000-1,-3.000000 10.000000 1,-2.000000 10.000000-1,-1.000000-1.000000 0,3.000000-9.000000-3,3.000000-10.000000-1,4.000000-8.000000-2,2.000000-14.000000-2,4.000000-15.000000-1,3.000000-15.000000-2,3.000000-16.000000-2,3.000000-18.000000-1,3.000000-18.000000-1,3.000000-19.000000-1,4.000000-18.000000-1,2.000000-20.000000-5,4.000000-18.000000-8,3.000000-19.000000-8,3.000000-18.000000-8,-1.000000-26.000000-2,-2.000000-31.000000 3,-3.000000-31.000000 3,-3.000000-31.000000 4,-2.000000-12.000000 0,0.000000 10.000000-1,0.000000 10.000000 0,0.000000 9.000000-2,-2.000000 1.000000 3,-3.000000-6.000000 3,-3.000000-6.000000 5,-2.000000-6.000000 4,-3.000000 15.000000 3,1.000000 38.000000 2,-1.000000 37.000000 4,1.000000 38.000000 2,-1.000000 21.000000 3,1.000000 7.000000 5,-1.000000 6.000000 5,1.000000 7.000000 5,-1.000000 5.000000 1,1.000000 7.000000-3,-1.000000 6.000000-2,1.000000 7.000000-2,1.000000 8.000000 0,3.000000 14.000000 7,3.000000 11.000000 4,4.000000 14.000000 6,-3.000000 0.000000 0,-5.000000-8.000000-6,-7.000000-10.000000-4,-5.000000-9.000000-6,-3.000000 9.000000-2,4.000000 28.000000 0,3.000000 28.000000 2,3.000000 29.000000 0,-1.000000 18.000000 1,-2.000000 9.000000-2,-3.000000 10.000000-1,-3.000000 10.000000-1,-2.000000 2.000000 0,0.000000-3.000000 1,0.000000-3.000000 0,0.000000-2.000000 0,1.000000-8.000000-1,4.000000-8.000000-4,3.000000-10.000000-2,3.000000-9.000000-5,3.000000-12.000000-3,3.000000-11.000000-4,3.000000-14.000000-5,4.000000-11.000000-5,-1.000000-32.000000-8,-3.000000-50.000000-13,-3.000000-50.000000-11,-2.000000-50.000000-12,-9.000000-22.000000 0,-12.000000 6.000000 13,-13.000000 7.000000 13,-12.000000 6.000000 13,-5.000000 9.000000 8,3.000000 13.000000 4,3.000000 12.000000 3,4.000000 13.000000 3,-4.000000-4.000000 2,-9.000000-18.000000 1,-10.000000-19.000000 0,-8.000000-18.000000 1,0.000000 0.000000 0,14.000000 23.000000 1,11.000000 22.000000 0,14.000000 22.000000 0,0.000000 4.000000-1,-8.000000-12.000000 1,-10.000000-13.000000 0,-9.000000-12.000000 0,-1.000000 1.000000 1,10.000000 16.000000 3,10.000000 15.000000 2,9.000000 17.000000 3,13.000000 11.000000 2,20.000000 10.000000 4,18.000000 10.000000 1,20.000000 9.000000 4,8.000000 7.000000-1,1.000000 7.000000-2,-1.000000 6.000000-3,1.000000 7.000000-3,-6.000000 4.000000-3,-8.000000 3.000000-2,-10.000000 3.000000-2,-9.000000 4.000000-1,-10.000000 1.000000-2,-9.000000 0.000000 1,-10.000000 0.000000 0,-8.000000 0.000000 0,-9.000000 0.000000 2,-6.000000 0.000000 2,-6.000000 0.000000 3,-6.000000 0.000000 2,-2.000000-4.000000 2,3.000000-5.000000 2,3.000000-7.000000 2,4.000000-5.000000 2,5.000000-4.000000 0,10.000000 0.000000-2,10.000000 0.000000-2,9.000000 0.000000-2,12.000000-4.000000-3,16.000000-5.000000-1,15.000000-7.000000-3,17.000000-5.000000-2,7.000000-6.000000 0,0.000000-3.000000-1,0.000000-3.000000 2,0.000000-2.000000-1,-2.000000-6.000000-6,-3.000000-6.000000-16,-3.000000-6.000000-15,-2.000000-6.000000-16,-9.000000-1.000000-4,-12.000000 7.000000 6,-13.000000 6.000000 6,-12.000000 7.000000 6</inkml:trace>
</inkml:ink>
</file>

<file path=ppt/ink/ink14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2"/>
    </inkml:context>
    <inkml:brush xml:id="br0">
      <inkml:brushProperty name="width" value="0.0330801978707314" units="cm"/>
      <inkml:brushProperty name="height" value="0.0330801978707314" units="cm"/>
      <inkml:brushProperty name="color" value="#F2385B"/>
      <inkml:brushProperty name="ignorePressure" value="0"/>
    </inkml:brush>
  </inkml:definitions>
  <inkml:trace contextRef="#ctx0" brushRef="#br0">32200.000000 30750.000000 665,'-97.000000'4.000000'6,"56.000000"10.000000"15 ,57.000000 10.000000 13,56.000000 9.000000 14,34.000000 2.000000 2,13.000000-2.000000-9,12.000000-3.000000-8,13.000000-3.000000-10,7.000000-7.000000-5,4.000000-9.000000 0,3.000000-10.000000-1,3.000000-8.000000-1,-2.000000-9.000000-7,-6.000000-6.000000-13,-6.000000-6.000000-13,-6.000000-6.000000-14,4.000000-9.000000-8,16.000000-8.000000-6,15.000000-10.000000-4,17.000000-9.000000-5,-12.000000 1.000000 2,-37.000000 13.000000 6,-38.000000 12.000000 7,-37.000000 13.000000 6</inkml:trace>
</inkml:ink>
</file>

<file path=ppt/ink/ink14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3"/>
    </inkml:context>
    <inkml:brush xml:id="br0">
      <inkml:brushProperty name="width" value="0.0247902311384678" units="cm"/>
      <inkml:brushProperty name="height" value="0.0247902311384678" units="cm"/>
      <inkml:brushProperty name="color" value="#F2385B"/>
      <inkml:brushProperty name="ignorePressure" value="0"/>
    </inkml:brush>
  </inkml:definitions>
  <inkml:trace contextRef="#ctx0" brushRef="#br0">35050.000000 28000.000000 887,'-66.000000'26.000000'16,"19.000000"4.000000"0 ,19.000000 3.000000 0,19.000000 3.000000 0,12.000000 4.000000-2,6.000000 7.000000-3,7.000000 6.000000-2,6.000000 7.000000-4,4.000000-1.000000-1,4.000000-6.000000-2,3.000000-6.000000-1,3.000000-6.000000-2,4.000000-7.000000 0,7.000000-6.000000 2,6.000000-6.000000 0,7.000000-6.000000 2,5.000000-9.000000-4,7.000000-8.000000-5,6.000000-10.000000-8,7.000000-9.000000-5,-3.000000-10.000000-5,-8.000000-9.000000-4,-10.000000-10.000000-2,-9.000000-8.000000-4,-10.000000 0.000000 1,-9.000000 14.000000 3,-10.000000 11.000000 4,-8.000000 14.000000 4</inkml:trace>
</inkml:ink>
</file>

<file path=ppt/ink/ink14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3"/>
    </inkml:context>
    <inkml:brush xml:id="br0">
      <inkml:brushProperty name="width" value="0.0220828652381897" units="cm"/>
      <inkml:brushProperty name="height" value="0.0220828652381897" units="cm"/>
      <inkml:brushProperty name="color" value="#F2385B"/>
      <inkml:brushProperty name="ignorePressure" value="0"/>
    </inkml:brush>
  </inkml:definitions>
  <inkml:trace contextRef="#ctx0" brushRef="#br0">35750.000000 27800.000000 996,'-44.000000'26.000000'-34,"13.000000"4.000000"10 ,12.000000 3.000000 10,13.000000 3.000000 10,6.000000 7.000000 6,0.000000 14.000000 4,0.000000 11.000000 2,0.000000 14.000000 4,-2.000000 10.000000 1,-3.000000 9.000000-3,-3.000000 10.000000-2,-2.000000 10.000000-3,-3.000000 4.000000-1,1.000000 0.000000 0,-1.000000 0.000000 0,1.000000 0.000000-1,-3.000000-7.000000-4,-2.000000-11.000000-9,-3.000000-14.000000-10,-3.000000-11.000000-9,-1.000000-15.000000-2,4.000000-16.000000 4,3.000000-15.000000 4,3.000000-15.000000 5,1.000000-7.000000 3,1.000000 3.000000 1,-1.000000 3.000000 1,1.000000 4.000000 2</inkml:trace>
</inkml:ink>
</file>

<file path=ppt/ink/ink14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3"/>
    </inkml:context>
    <inkml:brush xml:id="br0">
      <inkml:brushProperty name="width" value="0.0258045066148043" units="cm"/>
      <inkml:brushProperty name="height" value="0.0258045066148043" units="cm"/>
      <inkml:brushProperty name="color" value="#F2385B"/>
      <inkml:brushProperty name="ignorePressure" value="0"/>
    </inkml:brush>
  </inkml:definitions>
  <inkml:trace contextRef="#ctx0" brushRef="#br0">34900.000000 29950.000000 852,'75.000000'-69.000000'-19,"0.000000"13.000000"5 ,0.000000 12.000000 4,0.000000 13.000000 5,1.000000 6.000000 3,4.000000 0.000000 1,3.000000 0.000000 0,3.000000 0.000000 2,-2.000000 0.000000 2,-6.000000 0.000000 1,-6.000000 0.000000 2,-6.000000 0.000000 2,-6.000000 3.000000 1,-2.000000 6.000000 2,-3.000000 7.000000 0,-3.000000 6.000000 2,-13.000000 9.000000 1,-22.000000 13.000000 1,-22.000000 12.000000 1,-21.000000 13.000000 2,-10.000000 4.000000-1,3.000000-3.000000-2,3.000000-3.000000-4,4.000000-2.000000-3,-7.000000 6.000000-2,-16.000000 20.000000 0,-15.000000 18.000000-2,-15.000000 20.000000-1,-6.000000 3.000000-2,7.000000-8.000000-6,6.000000-10.000000-5,7.000000-9.000000-4,10.000000-18.000000-9,16.000000-24.000000-9,15.000000-26.000000-11,17.000000-24.000000-10</inkml:trace>
</inkml:ink>
</file>

<file path=ppt/ink/ink14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3"/>
    </inkml:context>
    <inkml:brush xml:id="br0">
      <inkml:brushProperty name="width" value="0.0279652569442987" units="cm"/>
      <inkml:brushProperty name="height" value="0.0279652569442987" units="cm"/>
      <inkml:brushProperty name="color" value="#F2385B"/>
      <inkml:brushProperty name="ignorePressure" value="0"/>
    </inkml:brush>
  </inkml:definitions>
  <inkml:trace contextRef="#ctx0" brushRef="#br0">35650.000000 30250.000000 786,'90.000000'-66.000000'1,"-18.000000"19.000000"3 ,-19.000000 19.000000 3,-18.000000 19.000000 1,-14.000000 12.000000 4,-5.000000 6.000000 2,-7.000000 7.000000 3,-5.000000 6.000000 3,-4.000000 3.000000 0,0.000000 0.000000-5,0.000000 0.000000-3,0.000000 0.000000-4,0.000000 6.000000 0,0.000000 13.000000 2,0.000000 12.000000 3,0.000000 13.000000 3,4.000000 4.000000-1,10.000000-3.000000-5,10.000000-3.000000-7,9.000000-2.000000-4,9.000000-12.000000-6,9.000000-19.000000-4,10.000000-18.000000-6,10.000000-19.000000-6,2.000000-15.000000 0,-3.000000-8.000000 4,-3.000000-10.000000 3,-2.000000-9.000000 3,-6.000000-4.000000-3,-6.000000 4.000000-10,-6.000000 3.000000-10,-6.000000 3.000000-9</inkml:trace>
</inkml:ink>
</file>

<file path=ppt/ink/ink14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3"/>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38150.000000 28400.000000 999,'20.000000'-47.000000'-28,"-9.000000"6.000000"7 ,-10.000000 7.000000 7,-8.000000 6.000000 7,-11.000000 1.000000 4,-8.000000-3.000000-2,-10.000000-3.000000 1,-9.000000-2.000000-2,-2.000000 2.000000 1,6.000000 9.000000 0,7.000000 10.000000 0,6.000000 10.000000-1,3.000000 4.000000-1,0.000000 0.000000-6,0.000000 0.000000-4,0.000000 0.000000-5</inkml:trace>
</inkml:ink>
</file>

<file path=ppt/ink/ink14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4"/>
    </inkml:context>
    <inkml:brush xml:id="br0">
      <inkml:brushProperty name="width" value="0.0239065755158663" units="cm"/>
      <inkml:brushProperty name="height" value="0.0239065755158663" units="cm"/>
      <inkml:brushProperty name="color" value="#F2385B"/>
      <inkml:brushProperty name="ignorePressure" value="0"/>
    </inkml:brush>
  </inkml:definitions>
  <inkml:trace contextRef="#ctx0" brushRef="#br0">36750.000000 29200.000000 920,'54.000000'-5.000000'0,"10.000000"-9.000000"3 ,10.000000-10.000000 0,9.000000-8.000000 2,13.000000-8.000000 1,20.000000-2.000000-2,18.000000-3.000000 0,20.000000-3.000000 0,2.000000-1.000000-1,-12.000000 4.000000 1,-13.000000 3.000000 0,-12.000000 3.000000 2,-18.000000 4.000000-2,-21.000000 7.000000 0,-22.000000 6.000000-2,-22.000000 7.000000-2,-2.000000 2.000000 1,19.000000 1.000000 2,19.000000-1.000000 2,19.000000 1.000000 1,5.000000-1.000000 0,-5.000000 1.000000-4,-7.000000-1.000000-2,-5.000000 1.000000-5,-17.000000 1.000000-6,-24.000000 3.000000-10,-26.000000 3.000000-10,-24.000000 4.000000-10,-13.000000-1.000000-2,0.000000-3.000000 6,0.000000-3.000000 8,0.000000-2.000000 5</inkml:trace>
</inkml:ink>
</file>

<file path=ppt/ink/ink14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4"/>
    </inkml:context>
    <inkml:brush xml:id="br0">
      <inkml:brushProperty name="width" value="0.0286429356783628" units="cm"/>
      <inkml:brushProperty name="height" value="0.0286429356783628" units="cm"/>
      <inkml:brushProperty name="color" value="#F2385B"/>
      <inkml:brushProperty name="ignorePressure" value="0"/>
    </inkml:brush>
  </inkml:definitions>
  <inkml:trace contextRef="#ctx0" brushRef="#br0">38100.000000 28150.000000 768,'21.000000'101.000000'-2,"-5.000000"4.000000"5 ,-7.000000 3.000000 3,-5.000000 3.000000 3,-4.000000 6.000000 3,0.000000 9.000000 2,0.000000 10.000000 1,0.000000 10.000000 2,0.000000 16.000000 1,0.000000 26.000000 1,0.000000 24.000000 2,0.000000 26.000000 0,-2.000000 2.000000 0,-3.000000-18.000000-3,-3.000000-19.000000-4,-2.000000-18.000000-2,-1.000000-21.000000-4,3.000000-22.000000-4,3.000000-22.000000-2,4.000000-21.000000-5,1.000000-20.000000-2,0.000000-15.000000-3,0.000000-15.000000-3,0.000000-16.000000-4,-4.000000-18.000000 1,-5.000000-18.000000 0,-7.000000-19.000000 3,-5.000000-18.000000 1,-3.000000-17.000000 1,4.000000-11.000000 1,3.000000-14.000000 2,3.000000-11.000000 1,1.000000 0.000000-1,1.000000 17.000000-3,-1.000000 15.000000-2,1.000000 16.000000-2,-1.000000-4.000000-2,1.000000-21.000000-2,-1.000000-22.000000-1,1.000000-22.000000-2,-1.000000-1.000000 1,1.000000 23.000000 1,-1.000000 22.000000 3,1.000000 22.000000 2,-3.000000-1.000000 0,-2.000000-21.000000 0,-3.000000-22.000000 0,-3.000000-22.000000 0,-1.000000-1.000000 0,4.000000 23.000000 4,3.000000 22.000000 2,3.000000 22.000000 3,3.000000 23.000000 5,3.000000 25.000000 6,3.000000 25.000000 8,4.000000 25.000000 6,1.000000 7.000000 3,0.000000-8.000000-3,0.000000-10.000000-2,0.000000-9.000000-3,4.000000-9.000000-1,10.000000-5.000000-3,10.000000-7.000000 0,9.000000-5.000000-3,9.000000-6.000000-1,9.000000-3.000000-2,10.000000-3.000000-1,10.000000-2.000000-2,0.000000-5.000000-1,-5.000000-2.000000 0,-7.000000-3.000000 1,-5.000000-3.000000-1,-8.000000-1.000000 1,-5.000000 4.000000-3,-7.000000 3.000000 0,-5.000000 3.000000-2,2.000000-4.000000-1,13.000000-8.000000 0,12.000000-10.000000-1,13.000000-9.000000 0,9.000000-12.000000-1,6.000000-11.000000 1,7.000000-14.000000 0,6.000000-11.000000 1,-5.000000 2.000000 0,-16.000000 19.000000 0,-15.000000 19.000000 1,-15.000000 19.000000 0,-11.000000 19.000000 2,-2.000000 23.000000 3,-3.000000 22.000000 2,-3.000000 22.000000 3,-6.000000 8.000000 1,-5.000000-2.000000 2,-7.000000-3.000000 2,-5.000000-3.000000 1,-4.000000-4.000000 0,0.000000-3.000000 0,0.000000-3.000000-1,0.000000-2.000000-1,7.000000-9.000000-3,17.000000-12.000000-5,15.000000-13.000000-5,16.000000-12.000000-6,5.000000-12.000000-3,-2.000000-8.000000-2,-3.000000-10.000000-1,-3.000000-9.000000-2,1.000000-9.000000-2,6.000000-5.000000-2,7.000000-7.000000-3,6.000000-5.000000-2,-4.000000 3.000000 1,-11.000000 17.000000 3,-14.000000 15.000000 4,-11.000000 16.000000 4,-9.000000 5.000000 1,-3.000000-2.000000-3,-3.000000-3.000000-2,-2.000000-3.000000-4</inkml:trace>
</inkml:ink>
</file>

<file path=ppt/ink/ink1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20"/>
    </inkml:context>
    <inkml:brush xml:id="br0">
      <inkml:brushProperty name="width" value="0.0264888796955347" units="cm"/>
      <inkml:brushProperty name="height" value="0.0264888796955347" units="cm"/>
      <inkml:brushProperty name="color" value="#F2385B"/>
      <inkml:brushProperty name="ignorePressure" value="0"/>
    </inkml:brush>
  </inkml:definitions>
  <inkml:trace contextRef="#ctx0" brushRef="#br0">47450.000000 25750.000000 830,'-44.000000'28.000000'20,"13.000000"6.000000"0 ,12.000000 7.000000 0,13.000000 6.000000-1,6.000000 7.000000-3,0.000000 10.000000-9,0.000000 10.000000-9,0.000000 9.000000-7,0.000000 10.000000 1,0.000000 14.000000 9,0.000000 11.000000 9,0.000000 14.000000 10,0.000000-4.000000 2,0.000000-19.000000-5,0.000000-18.000000-6,0.000000-19.000000-6,3.000000-5.000000-6,6.000000 9.000000-11,7.000000 10.000000-8,6.000000 10.000000-10,3.000000-7.000000-3,0.000000-22.000000 4,0.000000-22.000000 4,0.000000-21.000000 3</inkml:trace>
</inkml:ink>
</file>

<file path=ppt/ink/ink15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5"/>
    </inkml:context>
    <inkml:brush xml:id="br0">
      <inkml:brushProperty name="width" value="0.0293454378843307" units="cm"/>
      <inkml:brushProperty name="height" value="0.0293454378843307" units="cm"/>
      <inkml:brushProperty name="color" value="#F2385B"/>
      <inkml:brushProperty name="ignorePressure" value="0"/>
    </inkml:brush>
  </inkml:definitions>
  <inkml:trace contextRef="#ctx0" brushRef="#br0">41100.000000 27900.000000 749,'46.000000'-18.000000'-18,"-5.000000"17.000000"6 ,-7.000000 15.000000 6,-5.000000 16.000000 7,-6.000000 13.000000 4,-3.000000 14.000000 3,-3.000000 11.000000 3,-2.000000 14.000000 3,-5.000000 5.000000 1,-2.000000 1.000000 2,-3.000000-1.000000 1,-3.000000 1.000000 1,-2.000000-1.000000 1,0.000000 1.000000 0,0.000000-1.000000 1,0.000000 1.000000-1,0.000000-1.000000 0,0.000000 1.000000-2,0.000000-1.000000-3,0.000000 1.000000-3,1.000000 1.000000-1,4.000000 3.000000-3,3.000000 3.000000-2,3.000000 4.000000-3,1.000000-4.000000-1,1.000000-9.000000-1,-1.000000-10.000000 0,1.000000-8.000000 0,-3.000000-11.000000-2,-2.000000-8.000000-1,-3.000000-10.000000-1,-3.000000-9.000000-1,-1.000000-1.000000-1,4.000000 10.000000 0,3.000000 10.000000-1,3.000000 9.000000 0,-4.000000 4.000000-1,-8.000000 1.000000-1,-10.000000-1.000000-2,-9.000000 1.000000-2,-10.000000-4.000000-1,-9.000000-6.000000 0,-10.000000-6.000000 0,-8.000000-6.000000 0,-6.000000-12.000000 1,1.000000-15.000000 2,-1.000000-15.000000 3,1.000000-16.000000 1,2.000000-16.000000 3,7.000000-16.000000 0,6.000000-15.000000 1,7.000000-15.000000 2,7.000000-12.000000-1,9.000000-6.000000 0,10.000000-6.000000-1,10.000000-6.000000 1,11.000000-1.000000-2,17.000000 7.000000-1,15.000000 6.000000 0,16.000000 7.000000-2,10.000000 5.000000 0,7.000000 7.000000-3,6.000000 6.000000-2,7.000000 7.000000-2,0.000000 4.000000-1,-2.000000 3.000000-2,-3.000000 3.000000 0,-3.000000 4.000000-1,-9.000000 4.000000-2,-11.000000 6.000000 0,-14.000000 7.000000-1,-11.000000 6.000000-2</inkml:trace>
</inkml:ink>
</file>

<file path=ppt/ink/ink15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5"/>
    </inkml:context>
    <inkml:brush xml:id="br0">
      <inkml:brushProperty name="width" value="0.0272671710699797" units="cm"/>
      <inkml:brushProperty name="height" value="0.0272671710699797" units="cm"/>
      <inkml:brushProperty name="color" value="#F2385B"/>
      <inkml:brushProperty name="ignorePressure" value="0"/>
    </inkml:brush>
  </inkml:definitions>
  <inkml:trace contextRef="#ctx0" brushRef="#br0">42700.000000 27100.000000 806,'50.000000'45.000000'22,"0.000000"-9.000000"-5 ,0.000000-10.000000-6,0.000000-8.000000-5,-2.000000-6.000000-2,-3.000000 1.000000 1,-3.000000-1.000000 2,-2.000000 1.000000 0,-5.000000-1.000000 1,-2.000000 1.000000-2,-3.000000-1.000000 0,-3.000000 1.000000-1,-6.000000 1.000000-2,-5.000000 3.000000-1,-7.000000 3.000000-2,-5.000000 4.000000-2,-11.000000 7.000000 0,-11.000000 13.000000 1,-14.000000 12.000000 1,-11.000000 13.000000 2,-9.000000 4.000000 0,-3.000000-3.000000 0,-3.000000-3.000000 1,-2.000000-2.000000 1,3.000000-8.000000-2,14.000000-8.000000-2,11.000000-10.000000-1,14.000000-9.000000-3,2.000000-2.000000-2,-6.000000 6.000000-1,-6.000000 7.000000-2,-6.000000 6.000000-2,5.000000-2.000000-1,20.000000-9.000000-1,18.000000-10.000000-2,20.000000-8.000000-1,6.000000-8.000000 1,-2.000000-2.000000 5,-3.000000-3.000000 4,-3.000000-3.000000 4,-6.000000 2.000000 2,-5.000000 10.000000 1,-7.000000 10.000000 0,-5.000000 9.000000 0,-9.000000 10.000000 1,-9.000000 14.000000 4,-10.000000 11.000000 3,-8.000000 14.000000 2,-8.000000 3.000000 2,-2.000000-2.000000 0,-3.000000-3.000000 0,-3.000000-3.000000 0,2.000000-7.000000-1,10.000000-9.000000-4,10.000000-10.000000-2,9.000000-8.000000-4,1.000000 0.000000-2,-6.000000 14.000000 0,-6.000000 11.000000 0,-6.000000 14.000000-1,-1.000000-1.000000 0,7.000000-12.000000 2,6.000000-13.000000 1,7.000000-12.000000 2,11.000000-24.000000-2,20.000000-34.000000-5,18.000000-35.000000-4,20.000000-33.000000-6,10.000000-15.000000 0,3.000000 6.000000 2,3.000000 7.000000 3,4.000000 6.000000 4,-3.000000 4.000000 1,-5.000000 4.000000 0,-7.000000 3.000000 1,-5.000000 3.000000-1,-6.000000 6.000000 2,-3.000000 9.000000 3,-3.000000 10.000000 3,-2.000000 10.000000 3,-3.000000 5.000000 2,1.000000 4.000000 2,-1.000000 3.000000 3,1.000000 3.000000 2,-7.000000 6.000000 0,-12.000000 9.000000-1,-13.000000 10.000000-1,-12.000000 10.000000-2,-7.000000 4.000000-1,1.000000 0.000000-5,-1.000000 0.000000-2,1.000000 0.000000-4,-9.000000 12.000000-3,-15.000000 26.000000 1,-15.000000 24.000000-2,-16.000000 26.000000 0,-10.000000 13.000000-1,-3.000000 4.000000-2,-3.000000 3.000000-1,-2.000000 3.000000-3,3.000000-7.000000-1,14.000000-15.000000-2,11.000000-15.000000-2,14.000000-16.000000-2,10.000000-13.000000-5,9.000000-9.000000-6,10.000000-10.000000-6,10.000000-8.000000-7</inkml:trace>
</inkml:ink>
</file>

<file path=ppt/ink/ink15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6"/>
    </inkml:context>
    <inkml:brush xml:id="br0">
      <inkml:brushProperty name="width" value="0.0225519314408302" units="cm"/>
      <inkml:brushProperty name="height" value="0.0225519314408302" units="cm"/>
      <inkml:brushProperty name="color" value="#F2385B"/>
      <inkml:brushProperty name="ignorePressure" value="0"/>
    </inkml:brush>
  </inkml:definitions>
  <inkml:trace contextRef="#ctx0" brushRef="#br0">43750.000000 28850.000000 975,'-4.000000'95.000000'-16,"-5.000000"-9.000000"7 ,-7.000000-10.000000 8,-5.000000-8.000000 7,-9.000000-1.000000 4,-9.000000 9.000000-2,-10.000000 10.000000-2,-8.000000 10.000000 0,-6.000000 4.000000-2,1.000000 0.000000 0,-1.000000 0.000000-1,1.000000 0.000000-1,4.000000-5.000000-1,9.000000-9.000000-1,10.000000-10.000000-1,10.000000-8.000000-2,16.000000-22.000000-7,26.000000-30.000000-11,24.000000-32.000000-12,26.000000-30.000000-11,10.000000-15.000000 0,-3.000000 3.000000 12,-3.000000 3.000000 10,-2.000000 4.000000 12,-5.000000 5.000000 6,-2.000000 10.000000 2,-3.000000 10.000000 1,-3.000000 9.000000 2,-4.000000 6.000000 4,-3.000000 3.000000 7,-3.000000 3.000000 6,-2.000000 4.000000 7,-3.000000 1.000000 2,1.000000 0.000000-3,-1.000000 0.000000-3,1.000000 0.000000-2</inkml:trace>
</inkml:ink>
</file>

<file path=ppt/ink/ink15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6"/>
    </inkml:context>
    <inkml:brush xml:id="br0">
      <inkml:brushProperty name="width" value="0.030627366155386" units="cm"/>
      <inkml:brushProperty name="height" value="0.030627366155386" units="cm"/>
      <inkml:brushProperty name="color" value="#F2385B"/>
      <inkml:brushProperty name="ignorePressure" value="0"/>
    </inkml:brush>
  </inkml:definitions>
  <inkml:trace contextRef="#ctx0" brushRef="#br0">44750.000000 27950.000000 718,'70.000000'23.000000'0,"-9.000000"-3.000000"0 ,-10.000000-3.000000 0,-8.000000-2.000000 0,-8.000000-1.000000 2,-2.000000 3.000000 2,-3.000000 3.000000 2,-3.000000 4.000000 3,-4.000000 4.000000 2,-3.000000 6.000000 1,-3.000000 7.000000 0,-2.000000 6.000000 2,-5.000000 1.000000-1,-2.000000-3.000000 0,-3.000000-3.000000-2,-3.000000-2.000000 0,-2.000000-5.000000-2,0.000000-2.000000-2,0.000000-3.000000-2,0.000000-3.000000-2,1.000000 5.000000 0,4.000000 17.000000 1,3.000000 15.000000 1,3.000000 16.000000 2,1.000000 7.000000-1,1.000000 1.000000-1,-1.000000-1.000000-1,1.000000 1.000000-3,1.000000-4.000000 0,3.000000-6.000000 2,3.000000-6.000000 0,4.000000-6.000000 1,-3.000000-9.000000 1,-5.000000-8.000000-3,-7.000000-10.000000-1,-5.000000-9.000000-2,-4.000000-1.000000-1,0.000000 10.000000-1,0.000000 10.000000-1,0.000000 9.000000-1,0.000000 2.000000-1,0.000000-2.000000 1,0.000000-3.000000 1,0.000000-3.000000 1,-7.000000-2.000000 0,-11.000000 0.000000-1,-14.000000 0.000000 1,-11.000000 0.000000 0,-9.000000-7.000000 0,-3.000000-11.000000 1,-3.000000-14.000000 0,-2.000000-11.000000 1,-3.000000-14.000000 0,1.000000-11.000000 0,-1.000000-14.000000 0,1.000000-11.000000 1,2.000000-12.000000-1,7.000000-9.000000 0,6.000000-10.000000-2,7.000000-8.000000 0,7.000000-1.000000 0,9.000000 9.000000 0,10.000000 10.000000 0,10.000000 10.000000 2,10.000000 4.000000 1,13.000000 0.000000 5,12.000000 0.000000 3,13.000000 0.000000 5,10.000000 0.000000 2,10.000000 0.000000 2,10.000000 0.000000 1,9.000000 0.000000 1,7.000000-2.000000-1,7.000000-3.000000-5,6.000000-3.000000-3,7.000000-2.000000-4,2.000000-1.000000-2,1.000000 3.000000 0,-1.000000 3.000000 1,1.000000 4.000000 0,-10.000000 4.000000-5,-19.000000 6.000000-11,-18.000000 7.000000-11,-19.000000 6.000000-11,-12.000000 3.000000-9,-2.000000 0.000000-6,-3.000000 0.000000-5,-3.000000 0.000000-7</inkml:trace>
</inkml:ink>
</file>

<file path=ppt/ink/ink15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2:46"/>
    </inkml:context>
    <inkml:brush xml:id="br0">
      <inkml:brushProperty name="width" value="0.028271434828639" units="cm"/>
      <inkml:brushProperty name="height" value="0.028271434828639" units="cm"/>
      <inkml:brushProperty name="color" value="#F2385B"/>
      <inkml:brushProperty name="ignorePressure" value="0"/>
    </inkml:brush>
  </inkml:definitions>
  <inkml:trace contextRef="#ctx0" brushRef="#br0">47100.000000 28250.000000 778,'45.000000'120.000000'-19,"-9.000000"-9.000000"14 ,-10.000000-10.000000 14,-8.000000-8.000000 15,-11.000000-4.000000 7,-8.000000 3.000000-1,-10.000000 3.000000 1,-9.000000 4.000000-1,-12.000000 4.000000-2,-11.000000 6.000000-5,-14.000000 7.000000-4,-11.000000 6.000000-5,-6.000000-4.000000-7,4.000000-11.000000-13,3.000000-14.000000-11,3.000000-11.000000-13,4.000000-11.000000-8,7.000000-5.000000-5,6.000000-7.000000-6,7.000000-5.000000-6</inkml:trace>
</inkml:ink>
</file>

<file path=ppt/ink/ink15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526985377073288" units="cm"/>
      <inkml:brushProperty name="height" value="0.0526985377073288" units="cm"/>
      <inkml:brushProperty name="color" value="#F2395B"/>
      <inkml:brushProperty name="ignorePressure" value="0"/>
    </inkml:brush>
  </inkml:definitions>
  <inkml:trace contextRef="#ctx0" brushRef="#br0">51800.000000 14000.000000 577,'96.000000'-144.000000'0,"-5.000000"13.000000"0 ,-7.000000 12.000000-1,-5.000000 13.000000 1,-1.000000 10.000000 3,6.000000 10.000000 8,7.000000 10.000000 6,6.000000 9.000000 8,4.000000 7.000000 1,4.000000 7.000000-4,3.000000 6.000000-4,3.000000 7.000000-4,-1.000000 7.000000-4,-2.000000 9.000000-2,-3.000000 10.000000-3,-3.000000 10.000000-2,-4.000000 8.000000-1,-3.000000 10.000000 1,-3.000000 10.000000 0,-2.000000 9.000000 0,-6.000000 13.000000 1,-6.000000 20.000000 4,-6.000000 18.000000 1,-6.000000 20.000000 4,-6.000000 16.000000 1,-2.000000 16.000000-1,-3.000000 15.000000 0,-3.000000 17.000000 0,-6.000000-1.000000-2,-5.000000-16.000000 0,-7.000000-15.000000-1,-5.000000-15.000000-2,-6.000000-17.000000 0,-3.000000-15.000000 0,-3.000000-15.000000 0,-2.000000-16.000000 0,2.000000 13.000000 1,9.000000 45.000000 3,10.000000 43.000000 2,10.000000 45.000000 3,0.000000 5.000000-1,-5.000000-31.000000-4,-7.000000-31.000000-4,-5.000000-31.000000-5,-14.000000-34.000000-15,-18.000000-33.000000-30,-19.000000-35.000000-28,-18.000000-34.000000-29</inkml:trace>
</inkml:ink>
</file>

<file path=ppt/ink/ink15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444330722093582" units="cm"/>
      <inkml:brushProperty name="height" value="0.0444330722093582" units="cm"/>
      <inkml:brushProperty name="color" value="#F2395B"/>
      <inkml:brushProperty name="ignorePressure" value="0"/>
    </inkml:brush>
  </inkml:definitions>
  <inkml:trace contextRef="#ctx0" brushRef="#br0">52200.000000 13700.000000 783,'0.000000'76.000000'-3,"0.000000"4.000000"-4 ,0.000000 3.000000-6,0.000000 3.000000-5,1.000000 14.000000 5,4.000000 25.000000 15,3.000000 25.000000 15,3.000000 25.000000 14,3.000000 18.000000 6,3.000000 14.000000-4,3.000000 11.000000-3,4.000000 14.000000-4,-1.000000-7.000000-3,-3.000000-25.000000-4,-3.000000-25.000000-4,-2.000000-25.000000-3,-3.000000-21.000000-3,1.000000-15.000000-1,-1.000000-15.000000-3,1.000000-16.000000-1,4.000000-23.000000-9,9.000000-27.000000-15,10.000000-28.000000-15,10.000000-28.000000-15,-3.000000-15.000000-2,-11.000000 1.000000 10,-14.000000-1.000000 10,-11.000000 1.000000 10</inkml:trace>
</inkml:ink>
</file>

<file path=ppt/ink/ink15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417283847928047" units="cm"/>
      <inkml:brushProperty name="height" value="0.0417283847928047" units="cm"/>
      <inkml:brushProperty name="color" value="#F2395B"/>
      <inkml:brushProperty name="ignorePressure" value="0"/>
    </inkml:brush>
  </inkml:definitions>
  <inkml:trace contextRef="#ctx0" brushRef="#br0">52600.000000 13500.000000 830,'4.000000'90.000000'24,"10.000000"-18.000000"-5 ,10.000000-19.000000-3,9.000000-18.000000-5,9.000000-12.000000-4,9.000000-3.000000-2,10.000000-3.000000-4,10.000000-2.000000-2,2.000000-3.000000-1,-3.000000 1.000000 1,-3.000000-1.000000 1,-2.000000 1.000000 1,-9.000000 7.000000 2,-12.000000 16.000000 4,-13.000000 15.000000 3,-12.000000 17.000000 3,-16.000000 11.000000 1,-19.000000 10.000000-1,-18.000000 10.000000-2,-19.000000 9.000000-1,-15.000000 10.000000-4,-8.000000 14.000000-3,-10.000000 11.000000-6,-9.000000 14.000000-4,-1.000000-7.000000-4,10.000000-25.000000-4,10.000000-25.000000-4,9.000000-25.000000-4,6.000000-18.000000-4,3.000000-8.000000-4,3.000000-10.000000-5,4.000000-9.000000-4</inkml:trace>
</inkml:ink>
</file>

<file path=ppt/ink/ink15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8508303463459" units="cm"/>
      <inkml:brushProperty name="height" value="0.038508303463459" units="cm"/>
      <inkml:brushProperty name="color" value="#F2395B"/>
      <inkml:brushProperty name="ignorePressure" value="0"/>
    </inkml:brush>
  </inkml:definitions>
  <inkml:trace contextRef="#ctx0" brushRef="#br0">52450.000000 14500.000000 790,'162.000000'-4.000000'3,"-24.000000"-5.000000"8 ,-26.000000-7.000000 8,-24.000000-5.000000 6,-13.000000-1.000000 5,0.000000 6.000000-1,0.000000 7.000000-1,0.000000 6.000000 1,-5.000000 3.000000-7,-9.000000 0.000000-10,-10.000000 0.000000-10,-8.000000 0.000000-12</inkml:trace>
</inkml:ink>
</file>

<file path=ppt/ink/ink15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50857377052307" units="cm"/>
      <inkml:brushProperty name="height" value="0.0350857377052307" units="cm"/>
      <inkml:brushProperty name="color" value="#F2395B"/>
      <inkml:brushProperty name="ignorePressure" value="0"/>
    </inkml:brush>
  </inkml:definitions>
  <inkml:trace contextRef="#ctx0" brushRef="#br0">52900.000000 15300.000000 964,'75.000000'-5.000000'-2,"0.000000"-9.000000"4 ,0.000000-10.000000 5,0.000000-8.000000 5,0.000000-8.000000-1,0.000000-2.000000-6,0.000000-3.000000-5,0.000000-3.000000-7,-7.000000 2.000000-6,-11.000000 10.000000-3,-14.000000 10.000000-5,-11.000000 9.000000-5,-17.000000 15.000000-1,-18.000000 22.000000-1,-19.000000 22.000000 0,-18.000000 23.000000 0,-12.000000 11.000000 2,-3.000000 4.000000 6,-3.000000 3.000000 6,-2.000000 3.000000 4,0.000000-4.000000 5,7.000000-8.000000 3,6.000000-10.000000 2,7.000000-9.000000 2,5.000000-9.000000 5,7.000000-5.000000 6,6.000000-7.000000 6,7.000000-5.000000 6,8.000000-11.000000 1,14.000000-11.000000-4,11.000000-14.000000-4,14.000000-11.000000-4,10.000000-14.000000-1,9.000000-11.000000-2,10.000000-14.000000 0,10.000000-11.000000 0,2.000000-4.000000-4,-3.000000 6.000000-5,-3.000000 7.000000-7,-2.000000 6.000000-6,-8.000000 6.000000-5,-8.000000 6.000000-3,-10.000000 7.000000-4,-9.000000 6.000000-3,-5.000000 6.000000-1,0.000000 6.000000 1,0.000000 7.000000 1,0.000000 6.000000 1,-4.000000 6.000000 3,-5.000000 6.000000 4,-7.000000 7.000000 6,-5.000000 6.000000 3</inkml:trace>
</inkml:ink>
</file>

<file path=ppt/ink/ink1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21"/>
    </inkml:context>
    <inkml:brush xml:id="br0">
      <inkml:brushProperty name="width" value="0.023377176374197" units="cm"/>
      <inkml:brushProperty name="height" value="0.023377176374197" units="cm"/>
      <inkml:brushProperty name="color" value="#F2385B"/>
      <inkml:brushProperty name="ignorePressure" value="0"/>
    </inkml:brush>
  </inkml:definitions>
  <inkml:trace contextRef="#ctx0" brushRef="#br0">48300.000000 25250.000000 941,'50.000000'-22.000000'-40,"0.000000"6.000000"14 ,0.000000 7.000000 13,0.000000 6.000000 13,-2.000000 6.000000 6,-3.000000 6.000000 0,-3.000000 7.000000 0,-2.000000 6.000000 0,-6.000000 4.000000 0,-6.000000 4.000000-1,-6.000000 3.000000 1,-6.000000 3.000000-1,-7.000000 4.000000 0,-6.000000 7.000000-2,-6.000000 6.000000 0,-6.000000 7.000000-3,-12.000000 5.000000-1,-15.000000 7.000000-3,-15.000000 6.000000-3,-16.000000 7.000000-3,-12.000000 0.000000-2,-5.000000-2.000000-1,-7.000000-3.000000-1,-5.000000-3.000000 0,0.000000-9.000000 2,10.000000-11.000000 7,10.000000-14.000000 5,9.000000-11.000000 6,10.000000-9.000000 1,14.000000-3.000000-1,11.000000-3.000000-4,14.000000-2.000000-2,11.000000-6.000000 2,14.000000-6.000000 8,11.000000-6.000000 8,14.000000-6.000000 8,13.000000-7.000000 1,16.000000-6.000000-4,15.000000-6.000000-5,17.000000-6.000000-4,8.000000-4.000000-4,4.000000 1.000000-6,3.000000-1.000000-6,3.000000 1.000000-5,-2.000000-3.000000-2,-6.000000-2.000000-2,-6.000000-3.000000-1,-6.000000-3.000000 0,-6.000000-2.000000 2,-2.000000 0.000000 6,-3.000000 0.000000 7,-3.000000 0.000000 6,-9.000000 1.000000 0,-11.000000 4.000000-2,-14.000000 3.000000-5,-11.000000 3.000000-2</inkml:trace>
</inkml:ink>
</file>

<file path=ppt/ink/ink16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64444814622402" units="cm"/>
      <inkml:brushProperty name="height" value="0.0364444814622402" units="cm"/>
      <inkml:brushProperty name="color" value="#F2395B"/>
      <inkml:brushProperty name="ignorePressure" value="0"/>
    </inkml:brush>
  </inkml:definitions>
  <inkml:trace contextRef="#ctx0" brushRef="#br0">53550.000000 16300.000000 909,'-85.000000'104.000000'0,"32.000000"-40.000000"0 ,31.000000-40.000000 1,32.000000-41.000000 1,24.000000-29.000000 1,19.000000-15.000000 5,19.000000-15.000000 4,19.000000-16.000000 3,9.000000-8.000000 1,0.000000 0.000000-3,0.000000 0.000000-2,0.000000 0.000000-4,-2.000000-2.000000-4,-3.000000-3.000000-9,-3.000000-3.000000-6,-2.000000-2.000000-8,-8.000000 2.000000-3,-8.000000 9.000000 2,-10.000000 10.000000 2,-9.000000 10.000000 1,-10.000000 10.000000-2,-9.000000 13.000000-7,-10.000000 12.000000-6,-8.000000 13.000000-7</inkml:trace>
</inkml:ink>
</file>

<file path=ppt/ink/ink16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404979176819324" units="cm"/>
      <inkml:brushProperty name="height" value="0.0404979176819324" units="cm"/>
      <inkml:brushProperty name="color" value="#F2395B"/>
      <inkml:brushProperty name="ignorePressure" value="0"/>
    </inkml:brush>
  </inkml:definitions>
  <inkml:trace contextRef="#ctx0" brushRef="#br0">55350.000000 13550.000000 751,'45.000000'100.000000'3,"-9.000000"0.000000"6 ,-10.000000 0.000000 6,-8.000000 0.000000 6,-6.000000-4.000000 4,1.000000-5.000000 2,-1.000000-7.000000 1,1.000000-5.000000 3,2.000000 0.000000-3,7.000000 10.000000-4,6.000000 10.000000-5,7.000000 9.000000-6,2.000000-8.000000-7,1.000000-25.000000-12,-1.000000-25.000000-10,1.000000-25.000000-11,-3.000000-18.000000-9,-2.000000-8.000000-8,-3.000000-10.000000-8,-3.000000-9.000000-7</inkml:trace>
</inkml:ink>
</file>

<file path=ppt/ink/ink16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82946208119392" units="cm"/>
      <inkml:brushProperty name="height" value="0.0382946208119392" units="cm"/>
      <inkml:brushProperty name="color" value="#F2395B"/>
      <inkml:brushProperty name="ignorePressure" value="0"/>
    </inkml:brush>
  </inkml:definitions>
  <inkml:trace contextRef="#ctx0" brushRef="#br0">55650.000000 13600.000000 794,'120.000000'-116.000000'1,"-9.000000"19.000000"4 ,-10.000000 19.000000 3,-8.000000 19.000000 3,-6.000000 12.000000 0,1.000000 6.000000-2,-1.000000 7.000000-3,1.000000 6.000000-2,2.000000 4.000000-1,7.000000 4.000000-1,6.000000 3.000000 0,7.000000 3.000000 0,-7.000000 3.000000 0,-19.000000 3.000000 0,-18.000000 3.000000 0,-19.000000 4.000000 1,-15.000000 8.000000-1,-8.000000 17.000000-2,-10.000000 15.000000-1,-9.000000 16.000000-1,-16.000000 16.000000-3,-22.000000 20.000000-2,-22.000000 18.000000-3,-21.000000 20.000000-3,-18.000000 8.000000-2,-12.000000 1.000000-1,-13.000000-1.000000-1,-12.000000 1.000000-1,-2.000000-6.000000 2,9.000000-8.000000 5,10.000000-10.000000 3,10.000000-9.000000 6,13.000000-13.000000 4,19.000000-16.000000 5,19.000000-15.000000 6,19.000000-15.000000 4,16.000000-15.000000 2,17.000000-12.000000 1,15.000000-13.000000 0,16.000000-12.000000 0,18.000000-13.000000 1,22.000000-12.000000-1,22.000000-13.000000 0,23.000000-12.000000 0,8.000000-12.000000-1,-3.000000-8.000000-3,-3.000000-10.000000-3,-2.000000-9.000000-2,-6.000000-2.000000-4,-6.000000 6.000000-2,-6.000000 7.000000-4,-6.000000 6.000000-2,-9.000000 7.000000-3,-8.000000 10.000000 0,-10.000000 10.000000-1,-9.000000 9.000000-1</inkml:trace>
</inkml:ink>
</file>

<file path=ppt/ink/ink16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535514280200005" units="cm"/>
      <inkml:brushProperty name="height" value="0.0535514280200005" units="cm"/>
      <inkml:brushProperty name="color" value="#F2395B"/>
      <inkml:brushProperty name="ignorePressure" value="0"/>
    </inkml:brush>
  </inkml:definitions>
  <inkml:trace contextRef="#ctx0" brushRef="#br0">56300.000000 12200.000000 568,'3.000000'193.000000'3,"6.000000"-11.000000"6 ,7.000000-14.000000 5,6.000000-11.000000 7,6.000000 19.000000 8,6.000000 54.000000 9,7.000000 53.000000 9,6.000000 53.000000 10,-2.000000 20.000000 1,-9.000000-12.000000-9,-10.000000-13.000000-9,-8.000000-12.000000-7,-3.000000-19.000000-11,7.000000-25.000000-10,6.000000-25.000000-13,7.000000-25.000000-10</inkml:trace>
</inkml:ink>
</file>

<file path=ppt/ink/ink16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82000021636486" units="cm"/>
      <inkml:brushProperty name="height" value="0.0382000021636486" units="cm"/>
      <inkml:brushProperty name="color" value="#F2395B"/>
      <inkml:brushProperty name="ignorePressure" value="0"/>
    </inkml:brush>
  </inkml:definitions>
  <inkml:trace contextRef="#ctx0" brushRef="#br0">59600.000000 11600.000000 856,'1.000000'96.000000'3,"4.000000"-5.000000"6 ,3.000000-7.000000 6,3.000000-5.000000 7,3.000000 5.000000 1,3.000000 19.000000-4,3.000000 19.000000-3,4.000000 19.000000-3,-1.000000 2.000000-3,-3.000000-11.000000-3,-3.000000-14.000000-2,-2.000000-11.000000-4,-1.000000-17.000000-4,3.000000-18.000000-9,3.000000-19.000000-8,4.000000-18.000000-7,-3.000000-18.000000-8,-5.000000-16.000000-5,-7.000000-15.000000-6,-5.000000-15.000000-5,-4.000000-9.000000 2,0.000000 1.000000 11,0.000000-1.000000 11,0.000000 1.000000 11,-4.000000 1.000000 6,-5.000000 3.000000 3,-7.000000 3.000000 2,-5.000000 4.000000 1</inkml:trace>
</inkml:ink>
</file>

<file path=ppt/ink/ink16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04217394441366" units="cm"/>
      <inkml:brushProperty name="height" value="0.0304217394441366" units="cm"/>
      <inkml:brushProperty name="color" value="#F2395B"/>
      <inkml:brushProperty name="ignorePressure" value="0"/>
    </inkml:brush>
  </inkml:definitions>
  <inkml:trace contextRef="#ctx0" brushRef="#br0">59700.000000 12500.000000 1000,'50.000000'-91.000000'-6,"0.000000"19.000000"-9 ,0.000000 19.000000-10,0.000000 19.000000-10,3.000000 10.000000-2,6.000000 4.000000 7,7.000000 3.000000 8,6.000000 3.000000 6,-2.000000 3.000000 5,-9.000000 3.000000 3,-10.000000 3.000000 3,-8.000000 4.000000 2,-11.000000 11.000000 3,-8.000000 23.000000 1,-10.000000 22.000000 0,-9.000000 22.000000 2,-10.000000 4.000000-1,-9.000000-12.000000-3,-10.000000-13.000000-3,-8.000000-12.000000-3</inkml:trace>
</inkml:ink>
</file>

<file path=ppt/ink/ink16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95704954862595" units="cm"/>
      <inkml:brushProperty name="height" value="0.0395704954862595" units="cm"/>
      <inkml:brushProperty name="color" value="#F2395B"/>
      <inkml:brushProperty name="ignorePressure" value="0"/>
    </inkml:brush>
  </inkml:definitions>
  <inkml:trace contextRef="#ctx0" brushRef="#br0">59200.000000 13050.000000 879,'46.000000'121.000000'1,"-5.000000"-5.000000"4 ,-7.000000-7.000000 3,-5.000000-5.000000 3,-4.000000 2.000000 1,0.000000 13.000000 2,0.000000 12.000000 1,0.000000 13.000000 1,1.000000-4.000000-1,4.000000-18.000000-4,3.000000-19.000000-3,3.000000-18.000000-4,1.000000-25.000000-11,1.000000-27.000000-20,-1.000000-28.000000-21,1.000000-28.000000-21,-6.000000-18.000000-2,-8.000000-6.000000 13,-10.000000-6.000000 15,-9.000000-6.000000 14</inkml:trace>
</inkml:ink>
</file>

<file path=ppt/ink/ink16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65118384361267" units="cm"/>
      <inkml:brushProperty name="height" value="0.0365118384361267" units="cm"/>
      <inkml:brushProperty name="color" value="#F2395B"/>
      <inkml:brushProperty name="ignorePressure" value="0"/>
    </inkml:brush>
  </inkml:definitions>
  <inkml:trace contextRef="#ctx0" brushRef="#br0">59650.000000 13600.000000 871,'75.000000'-93.000000'2,"0.000000"17.000000"4 ,0.000000 15.000000 5,0.000000 16.000000 4,1.000000 7.000000 2,4.000000 1.000000-2,3.000000-1.000000 0,3.000000 1.000000-1,-7.000000 15.000000-1,-15.000000 31.000000-4,-15.000000 32.000000-2,-16.000000 31.000000-3,-23.000000 26.000000-3,-27.000000 22.000000-4,-28.000000 22.000000-2,-28.000000 23.000000-3,-12.000000 0.000000 0,7.000000-18.000000 3,6.000000-19.000000 2,7.000000-18.000000 3,8.000000-18.000000 0,14.000000-16.000000-2,11.000000-15.000000-2,14.000000-15.000000-3,3.000000-9.000000-2,-2.000000 1.000000 0,-3.000000-1.000000-2,-3.000000 1.000000-1,10.000000-13.000000-3,26.000000-25.000000-6,24.000000-25.000000-6,26.000000-25.000000-6,10.000000-13.000000-1,-3.000000 1.000000 5,-3.000000-1.000000 5,-2.000000 1.000000 4,-8.000000 1.000000 4,-8.000000 3.000000 2,-10.000000 3.000000 1,-9.000000 4.000000 3,-12.000000 8.000000 2,-11.000000 17.000000 2,-14.000000 15.000000 1,-11.000000 16.000000 2</inkml:trace>
</inkml:ink>
</file>

<file path=ppt/ink/ink16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70015986263752" units="cm"/>
      <inkml:brushProperty name="height" value="0.0370015986263752" units="cm"/>
      <inkml:brushProperty name="color" value="#F2395B"/>
      <inkml:brushProperty name="ignorePressure" value="0"/>
    </inkml:brush>
  </inkml:definitions>
  <inkml:trace contextRef="#ctx0" brushRef="#br0">58900.000000 15350.000000 822,'96.000000'50.000000'2,"-5.000000"0.000000"6 ,-7.000000 0.000000 5,-5.000000 0.000000 5,-1.000000 0.000000 1,6.000000 0.000000-4,7.000000 0.000000-3,6.000000 0.000000-5,1.000000-5.000000-3,-3.000000-9.000000-1,-3.000000-10.000000-3,-2.000000-8.000000-1,-5.000000-9.000000-1,-2.000000-6.000000 1,-3.000000-6.000000 1,-3.000000-6.000000 0,-4.000000-7.000000 0,-3.000000-6.000000-4,-3.000000-6.000000-4,-2.000000-6.000000-3,-6.000000 1.000000-1,-6.000000 9.000000 3,-6.000000 10.000000 4,-6.000000 10.000000 2,-2.000000 4.000000 2,3.000000 0.000000 2,3.000000 0.000000 3,4.000000 0.000000 1,-1.000000 1.000000 3,-3.000000 4.000000 4,-3.000000 3.000000 4,-2.000000 3.000000 4,0.000000-1.000000 0,7.000000-2.000000-3,6.000000-3.000000-2,7.000000-3.000000-4,5.000000-6.000000-7,7.000000-5.000000-11,6.000000-7.000000-13,7.000000-5.000000-12,-4.000000-3.000000-2,-12.000000 4.000000 7,-13.000000 3.000000 6,-12.000000 3.000000 7,-9.000000 1.000000-1,-2.000000 1.000000-7,-3.000000-1.000000-7,-3.000000 1.000000-7</inkml:trace>
</inkml:ink>
</file>

<file path=ppt/ink/ink16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248905140906572" units="cm"/>
      <inkml:brushProperty name="height" value="0.0248905140906572" units="cm"/>
      <inkml:brushProperty name="color" value="#F2395B"/>
      <inkml:brushProperty name="ignorePressure" value="0"/>
    </inkml:brush>
  </inkml:definitions>
  <inkml:trace contextRef="#ctx0" brushRef="#br0">63800.000000 12850.000000 999,'-77.000000'6.000000'-25,"-3.000000"13.000000"6 ,-3.000000 12.000000 8,-2.000000 13.000000 7,-6.000000 6.000000 3,-6.000000 0.000000 0,-6.000000 0.000000 0,-6.000000 0.000000-1,5.000000-5.000000-1,20.000000-9.000000 2,18.000000-10.000000-1,20.000000-8.000000 1,10.000000-6.000000 0,3.000000 1.000000 1,3.000000-1.000000-1,4.000000 1.000000 1</inkml:trace>
</inkml:ink>
</file>

<file path=ppt/ink/ink1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21"/>
    </inkml:context>
    <inkml:brush xml:id="br0">
      <inkml:brushProperty name="width" value="0.0286926552653313" units="cm"/>
      <inkml:brushProperty name="height" value="0.0286926552653313" units="cm"/>
      <inkml:brushProperty name="color" value="#F2385B"/>
      <inkml:brushProperty name="ignorePressure" value="0"/>
    </inkml:brush>
  </inkml:definitions>
  <inkml:trace contextRef="#ctx0" brushRef="#br0">48200.000000 24900.000000 766,'118.000000'168.000000'3,"-11.000000"-11.000000"4 ,-14.000000-14.000000 6,-11.000000-11.000000 4,-7.000000-3.000000 3,0.000000 10.000000-2,0.000000 10.000000 0,0.000000 9.000000-1,-2.000000 7.000000 1,-3.000000 7.000000 3,-3.000000 6.000000 2,-2.000000 7.000000 4,-3.000000 0.000000-6,1.000000-2.000000-10,-1.000000-3.000000-13,1.000000-3.000000-11,-6.000000-13.000000-6,-8.000000-22.000000-1,-10.000000-22.000000 1,-9.000000-21.000000-1,-7.000000-20.000000 0,-3.000000-15.000000 0,-3.000000-15.000000-1,-2.000000-16.000000 1,-1.000000-10.000000-1,3.000000-3.000000-2,3.000000-3.000000-2,4.000000-2.000000-2</inkml:trace>
</inkml:ink>
</file>

<file path=ppt/ink/ink17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60594727098942" units="cm"/>
      <inkml:brushProperty name="height" value="0.0360594727098942" units="cm"/>
      <inkml:brushProperty name="color" value="#F2395B"/>
      <inkml:brushProperty name="ignorePressure" value="0"/>
    </inkml:brush>
  </inkml:definitions>
  <inkml:trace contextRef="#ctx0" brushRef="#br0">63150.000000 13300.000000 690,'45.000000'170.000000'1,"-9.000000"-9.000000"3 ,-10.000000-10.000000 3,-8.000000-8.000000 2,-6.000000-1.000000 5,1.000000 9.000000 9,-1.000000 10.000000 7,1.000000 10.000000 8,-1.000000-1.000000 3,1.000000-9.000000-4,-1.000000-10.000000-3,1.000000-8.000000-3,1.000000-14.000000-7,3.000000-15.000000-13,3.000000-15.000000-13,4.000000-16.000000-11,-1.000000-23.000000-11,-3.000000-27.000000-7,-3.000000-28.000000-8,-2.000000-28.000000-8,-5.000000-26.000000 1,-2.000000-21.000000 7,-3.000000-22.000000 8,-3.000000-22.000000 7,-2.000000-13.000000 6,0.000000-3.000000 4,0.000000-3.000000 5,0.000000-2.000000 3,0.000000-1.000000 2,0.000000 3.000000 1,0.000000 3.000000 1,0.000000 4.000000 1,7.000000 5.000000 0,17.000000 10.000000 1,15.000000 10.000000-1,16.000000 9.000000 1,7.000000 12.000000 0,1.000000 16.000000 1,-1.000000 15.000000 0,1.000000 17.000000 0,1.000000 17.000000 1,3.000000 23.000000 0,3.000000 22.000000-1,4.000000 22.000000 1,-6.000000 15.000000 2,-11.000000 9.000000 3,-14.000000 10.000000 4,-11.000000 10.000000 3,-9.000000 2.000000 1,-3.000000-3.000000 0,-3.000000-3.000000 0,-2.000000-2.000000-1,-5.000000-9.000000-1,-2.000000-12.000000-1,-3.000000-13.000000 0,-3.000000-12.000000-1,-7.000000 4.000000 0,-9.000000 22.000000 1,-10.000000 22.000000 0,-8.000000 23.000000 1,-8.000000 5.000000-1,-2.000000-9.000000-1,-3.000000-10.000000-1,-3.000000-8.000000-2,-2.000000-15.000000-3,0.000000-19.000000-3,0.000000-18.000000-3,0.000000-19.000000-4,0.000000-22.000000-3,0.000000-25.000000 0,0.000000-25.000000-2,0.000000-25.000000-1,7.000000-22.000000-1,17.000000-19.000000-2,15.000000-18.000000 0,16.000000-19.000000-2,13.000000-2.000000 0,14.000000 16.000000 1,11.000000 15.000000 0,14.000000 17.000000 1,13.000000 5.000000 3,16.000000-3.000000 6,15.000000-3.000000 6,17.000000-2.000000 5,3.000000 10.000000 4,-5.000000 25.000000 1,-7.000000 25.000000 2,-5.000000 25.000000 3,-6.000000 17.000000-1,-3.000000 9.000000-1,-3.000000 10.000000-2,-2.000000 10.000000-2,-8.000000 11.000000 1,-8.000000 17.000000 3,-10.000000 15.000000 2,-9.000000 16.000000 2,-10.000000 10.000000 1,-9.000000 7.000000-2,-10.000000 6.000000-2,-8.000000 7.000000-1,-8.000000-1.000000-2,-2.000000-6.000000-1,-3.000000-6.000000-1,-3.000000-6.000000-1,-12.000000-2.000000-1,-18.000000 3.000000-4,-19.000000 3.000000-4,-18.000000 4.000000-2,-9.000000-12.000000-2,4.000000-24.000000 2,3.000000-26.000000 0,3.000000-24.000000 2,4.000000-24.000000-2,7.000000-22.000000-5,6.000000-22.000000-5,7.000000-21.000000-4,10.000000-20.000000-4,16.000000-15.000000-3,15.000000-15.000000-2,17.000000-16.000000-3,11.000000-1.000000-2,10.000000 17.000000 1,10.000000 15.000000-1,9.000000 16.000000 1,-1.000000 15.000000 3,-8.000000 16.000000 5,-10.000000 15.000000 5,-9.000000 17.000000 5</inkml:trace>
</inkml:ink>
</file>

<file path=ppt/ink/ink17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3:22:52"/>
    </inkml:context>
    <inkml:brush xml:id="br0">
      <inkml:brushProperty name="width" value="0.0420284643769264" units="cm"/>
      <inkml:brushProperty name="height" value="0.0420284643769264" units="cm"/>
      <inkml:brushProperty name="color" value="#F2395B"/>
      <inkml:brushProperty name="ignorePressure" value="0"/>
    </inkml:brush>
  </inkml:definitions>
  <inkml:trace contextRef="#ctx0" brushRef="#br0">67500.000000 11950.000000 723,'-24.000000'121.000000'0,"4.000000"-5.000000"0 ,3.000000-7.000000 0,3.000000-5.000000 0,1.000000-12.000000 0,1.000000-16.000000-1,-1.000000-15.000000-1,1.000000-15.000000-1,1.000000 5.000000-1,3.000000 29.000000 0,3.000000 28.000000-1,4.000000 28.000000-1,1.000000 3.000000 5,0.000000-22.000000 7,0.000000-22.000000 9,0.000000-21.000000 9,1.000000 7.000000 6,4.000000 38.000000 4,3.000000 37.000000 4,3.000000 38.000000 5,3.000000 15.000000-3,3.000000-6.000000-11,3.000000-6.000000-10,4.000000-6.000000-11,2.000000-20.000000-4,4.000000-30.000000 0,3.000000-32.000000 0,3.000000-30.000000 1,1.000000-25.000000-6,1.000000-15.000000-10,-1.000000-15.000000-10,1.000000-16.000000-11,-3.000000-12.000000-8,-2.000000-5.000000-7,-3.000000-7.000000-6,-3.000000-5.000000-6</inkml:trace>
</inkml:ink>
</file>

<file path=ppt/ink/ink17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77172455191612" units="cm"/>
      <inkml:brushProperty name="height" value="0.0377172455191612" units="cm"/>
      <inkml:brushProperty name="color" value="#F2395B"/>
      <inkml:brushProperty name="ignorePressure" value="0"/>
    </inkml:brush>
  </inkml:definitions>
  <inkml:trace contextRef="#ctx0" brushRef="#br0">68150.000000 11950.000000 941,'73.000000'-46.000000'3,"-3.000000"10.000000"5 ,-3.000000 10.000000 5,-2.000000 9.000000 6,-1.000000 7.000000-4,3.000000 7.000000-14,3.000000 6.000000-15,4.000000 7.000000-14,-3.000000 5.000000-6,-5.000000 7.000000 3,-7.000000 6.000000 2,-5.000000 7.000000 3,-9.000000 0.000000 4,-9.000000-2.000000 4,-10.000000-3.000000 5,-8.000000-3.000000 5</inkml:trace>
</inkml:ink>
</file>

<file path=ppt/ink/ink17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3:22:52"/>
    </inkml:context>
    <inkml:brush xml:id="br0">
      <inkml:brushProperty name="width" value="0.0369966141879559" units="cm"/>
      <inkml:brushProperty name="height" value="0.0369966141879559" units="cm"/>
      <inkml:brushProperty name="color" value="#F2395B"/>
      <inkml:brushProperty name="ignorePressure" value="0"/>
    </inkml:brush>
  </inkml:definitions>
  <inkml:trace contextRef="#ctx0" brushRef="#br0">67850.000000 13550.000000 939,'-79.000000'79.000000'3,"45.000000"-40.000000"4 ,43.000000-40.000000 6,45.000000-41.000000 4,28.000000-24.000000-2,17.000000-6.000000-10,15.000000-6.000000-10,16.000000-6.000000-10,4.000000-2.000000-3,-6.000000 3.000000 3,-6.000000 3.000000 4,-6.000000 4.000000 3,-2.000000-4.000000 3,3.000000-9.000000 1,3.000000-10.000000 1,4.000000-8.000000 1,-12.000000 5.000000 1,-24.000000 22.000000 1,-26.000000 22.000000-1,-24.000000 23.000000 1,-21.000000 11.000000-7,-16.000000 4.000000-15,-15.000000 3.000000-14,-15.000000 3.000000-14</inkml:trace>
</inkml:ink>
</file>

<file path=ppt/ink/ink17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530026368796825" units="cm"/>
      <inkml:brushProperty name="height" value="0.0530026368796825" units="cm"/>
      <inkml:brushProperty name="color" value="#F2395B"/>
      <inkml:brushProperty name="ignorePressure" value="0"/>
    </inkml:brush>
  </inkml:definitions>
  <inkml:trace contextRef="#ctx0" brushRef="#br0">68100.000000 11050.000000 588,'57.000000'201.000000'4,"17.000000"4.000000"6 ,15.000000 3.000000 6,16.000000 3.000000 8,10.000000 7.000000 5,7.000000 14.000000 4,6.000000 11.000000 4,7.000000 14.000000 4,0.000000 8.000000 0,-2.000000 7.000000-6,-3.000000 6.000000-4,-3.000000 7.000000-6,-7.000000-6.000000-3,-9.000000-15.000000-2,-10.000000-15.000000-2,-8.000000-16.000000-2,-9.000000-24.000000-7,-6.000000-31.000000-13,-6.000000-31.000000-13,-6.000000-31.000000-14,-12.000000-40.000000-10,-15.000000-46.000000-9,-15.000000-47.000000-7,-16.000000-47.000000-9,-10.000000-19.000000 1,-3.000000 9.000000 10,-3.000000 10.000000 9,-2.000000 10.000000 9</inkml:trace>
</inkml:ink>
</file>

<file path=ppt/ink/ink17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3:22:52"/>
    </inkml:context>
    <inkml:brush xml:id="br0">
      <inkml:brushProperty name="width" value="0.04316670820117" units="cm"/>
      <inkml:brushProperty name="height" value="0.04316670820117" units="cm"/>
      <inkml:brushProperty name="color" value="#F2395B"/>
      <inkml:brushProperty name="ignorePressure" value="0"/>
    </inkml:brush>
  </inkml:definitions>
  <inkml:trace contextRef="#ctx0" brushRef="#br0">69750.000000 12550.000000 704,'-7.000000'193.000000'4,"-11.000000"-11.000000"6 ,-14.000000-14.000000 8,-11.000000-11.000000 6,-9.000000-1.000000 5,-3.000000 13.000000 2,-3.000000 12.000000 2,-2.000000 13.000000 1,-1.000000-4.000000-2,3.000000-18.000000-8,3.000000-19.000000-7,4.000000-18.000000-7,1.000000-17.000000-3,0.000000-11.000000 0,0.000000-14.000000 0,0.000000-11.000000 1,3.000000-25.000000-12,6.000000-33.000000-27,7.000000-35.000000-26,6.000000-34.000000-27</inkml:trace>
</inkml:ink>
</file>

<file path=ppt/ink/ink17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24462056159973" units="cm"/>
      <inkml:brushProperty name="height" value="0.0324462056159973" units="cm"/>
      <inkml:brushProperty name="color" value="#F2395B"/>
      <inkml:brushProperty name="ignorePressure" value="0"/>
    </inkml:brush>
  </inkml:definitions>
  <inkml:trace contextRef="#ctx0" brushRef="#br0">69250.000000 11200.000000 937,'95.000000'46.000000'2,"-9.000000"-5.000000"4 ,-10.000000-7.000000 4,-8.000000-5.000000 3,-9.000000-1.000000 1,-6.000000 6.000000-5,-6.000000 7.000000-3,-6.000000 6.000000-3,-4.000000 1.000000-11,1.000000-3.000000-13,-1.000000-3.000000-15,1.000000-2.000000-15</inkml:trace>
</inkml:ink>
</file>

<file path=ppt/ink/ink17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3:22:52"/>
    </inkml:context>
    <inkml:brush xml:id="br0">
      <inkml:brushProperty name="width" value="0.0404425784945488" units="cm"/>
      <inkml:brushProperty name="height" value="0.0404425784945488" units="cm"/>
      <inkml:brushProperty name="color" value="#F2395B"/>
      <inkml:brushProperty name="ignorePressure" value="0"/>
    </inkml:brush>
  </inkml:definitions>
  <inkml:trace contextRef="#ctx0" brushRef="#br0">71550.000000 12100.000000 752,'145.000000'-68.000000'94,"-9.000000"17.000000"-31 ,-10.000000 15.000000-34,-8.000000 16.000000-32,-8.000000 7.000000-13,-2.000000 1.000000 8,-3.000000-1.000000 7,-3.000000 1.000000 7,-7.000000-1.000000 6,-9.000000 1.000000 3,-10.000000-1.000000 4,-8.000000 1.000000 2,-8.000000-4.000000-5,-2.000000-6.000000-16,-3.000000-6.000000-14,-3.000000-6.000000-16</inkml:trace>
</inkml:ink>
</file>

<file path=ppt/ink/ink17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395506769418716" units="cm"/>
      <inkml:brushProperty name="height" value="0.0395506769418716" units="cm"/>
      <inkml:brushProperty name="color" value="#F2395B"/>
      <inkml:brushProperty name="ignorePressure" value="0"/>
    </inkml:brush>
  </inkml:definitions>
  <inkml:trace contextRef="#ctx0" brushRef="#br0">72400.000000 11400.000000 799,'-24.000000'112.000000'19,"4.000000"-24.000000"-3 ,3.000000-26.000000-5,3.000000-24.000000-4,-2.000000-1.000000-1,-6.000000 26.000000 2,-6.000000 24.000000 3,-6.000000 26.000000 1,-9.000000 16.000000 2,-8.000000 10.000000 2,-10.000000 10.000000 0,-9.000000 9.000000 2,-4.000000-1.000000-2,4.000000-8.000000-3,3.000000-10.000000-3,3.000000-9.000000-4,3.000000-12.000000-4,3.000000-11.000000-6,3.000000-14.000000-5,4.000000-11.000000-5,4.000000-14.000000-6,6.000000-11.000000-6,7.000000-14.000000-8,6.000000-11.000000-6</inkml:trace>
</inkml:ink>
</file>

<file path=ppt/ink/ink17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3:22:52"/>
    </inkml:context>
    <inkml:brush xml:id="br0">
      <inkml:brushProperty name="width" value="0.0454365722835064" units="cm"/>
      <inkml:brushProperty name="height" value="0.0454365722835064" units="cm"/>
      <inkml:brushProperty name="color" value="#F2395B"/>
      <inkml:brushProperty name="ignorePressure" value="0"/>
    </inkml:brush>
  </inkml:definitions>
  <inkml:trace contextRef="#ctx0" brushRef="#br0">71650.000000 12550.000000 764,'23.000000'100.000000'2,"-3.000000"0.000000"5 ,-3.000000 0.000000 3,-2.000000 0.000000 5,-3.000000 4.000000 0,1.000000 10.000000-2,-1.000000 10.000000-3,1.000000 9.000000-4,-3.000000 6.000000 1,-2.000000 3.000000 2,-3.000000 3.000000 2,-3.000000 4.000000 3,-2.000000 1.000000 1,0.000000 0.000000 1,0.000000 0.000000 1,0.000000 0.000000 1,0.000000-7.000000-1,0.000000-11.000000-3,0.000000-14.000000-3,0.000000-11.000000-2,4.000000-32.000000-14,10.000000-50.000000-21,10.000000-50.000000-23,9.000000-50.000000-22,1.000000-19.000000-5,-6.000000 13.000000 12,-6.000000 12.000000 11,-6.000000 13.000000 11</inkml:trace>
</inkml:ink>
</file>

<file path=ppt/ink/ink1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21"/>
    </inkml:context>
    <inkml:brush xml:id="br0">
      <inkml:brushProperty name="width" value="0.0283320806920528" units="cm"/>
      <inkml:brushProperty name="height" value="0.0283320806920528" units="cm"/>
      <inkml:brushProperty name="color" value="#F2385B"/>
      <inkml:brushProperty name="ignorePressure" value="0"/>
    </inkml:brush>
  </inkml:definitions>
  <inkml:trace contextRef="#ctx0" brushRef="#br0">49650.000000 26700.000000 776,'-49.000000'-24.000000'4,"4.000000"4.000000"7 ,3.000000 3.000000 9,3.000000 3.000000 7,-2.000000 7.000000 1,-6.000000 14.000000-5,-6.000000 11.000000-4,-6.000000 14.000000-6,-2.000000 7.000000-2,3.000000 3.000000 1,3.000000 3.000000 1,4.000000 4.000000 0,4.000000-3.000000-1,6.000000-5.000000-3,7.000000-7.000000-3,6.000000-5.000000-3,-4.000000-3.000000-4,-11.000000 4.000000-3,-14.000000 3.000000-2,-11.000000 3.000000-4,-3.000000-5.000000-4,10.000000-12.000000-4,10.000000-13.000000-4,9.000000-12.000000-4,7.000000-10.000000-6,7.000000-6.000000-5,6.000000-6.000000-5,7.000000-6.000000-6</inkml:trace>
</inkml:ink>
</file>

<file path=ppt/ink/ink18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31T14:22:52"/>
    </inkml:context>
    <inkml:brush xml:id="br0">
      <inkml:brushProperty name="width" value="0.0553257018327713" units="cm"/>
      <inkml:brushProperty name="height" value="0.0553257018327713" units="cm"/>
      <inkml:brushProperty name="color" value="#F2395B"/>
      <inkml:brushProperty name="ignorePressure" value="0"/>
    </inkml:brush>
  </inkml:definitions>
  <inkml:trace contextRef="#ctx0" brushRef="#br0">72450.000000 13800.000000 699,'182.000000'-90.000000'1,"-33.000000"23.000000"3 ,-35.000000 22.000000 1,-34.000000 22.000000 3,-21.000000 16.000000 5,-6.000000 14.000000 5,-6.000000 11.000000 7,-6.000000 14.000000 6,-7.000000 11.000000 0,-6.000000 14.000000-3,-6.000000 11.000000-6,-6.000000 14.000000-4,-6.000000 10.000000-3,-2.000000 9.000000-2,-3.000000 10.000000-1,-3.000000 10.000000-1,-1.000000-3.000000-1,4.000000-11.000000 0,3.000000-14.000000-1,3.000000-11.000000 0,7.000000-26.000000-3,14.000000-37.000000-4,11.000000-38.000000-6,14.000000-37.000000-4,10.000000-32.000000-6,9.000000-24.000000-9,10.000000-26.000000-9,10.000000-24.000000-8,0.000000-6.000000-5,-5.000000 17.000000 1,-7.000000 15.000000-1,-5.000000 16.000000-1,-9.000000 15.000000 2,-9.000000 16.000000 1,-10.000000 15.000000 2,-8.000000 17.000000 1</inkml:trace>
</inkml:ink>
</file>

<file path=ppt/ink/ink18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5"/>
    </inkml:context>
    <inkml:brush xml:id="br0">
      <inkml:brushProperty name="width" value="0.0303851049393415" units="cm"/>
      <inkml:brushProperty name="height" value="0.0303851049393415" units="cm"/>
      <inkml:brushProperty name="color" value="#F2385B"/>
      <inkml:brushProperty name="ignorePressure" value="0"/>
    </inkml:brush>
  </inkml:definitions>
  <inkml:trace contextRef="#ctx0" brushRef="#br0">12950.000000 29400.000000 724,'1.000000'48.000000'0,"4.000000"-3.000000"-1 ,3.000000-3.000000-2,3.000000-2.000000-2,1.000000-5.000000 0,1.000000-2.000000 3,-1.000000-3.000000 3,1.000000-3.000000 2,4.000000 1.000000 3,9.000000 6.000000 0,10.000000 7.000000 2,10.000000 6.000000 0,5.000000-1.000000 2,4.000000-5.000000 0,3.000000-7.000000 0,3.000000-5.000000 1,4.000000-8.000000-2,7.000000-5.000000 0,6.000000-7.000000-3,7.000000-5.000000-1,4.000000-4.000000-1,3.000000 0.000000 1,3.000000 0.000000 1,4.000000 0.000000 0,-1.000000-2.000000-1,-3.000000-3.000000-6,-3.000000-3.000000-4,-2.000000-2.000000-4,-3.000000-5.000000-3,1.000000-2.000000 2,-1.000000-3.000000 1,1.000000-3.000000 2,-3.000000-2.000000 0,-2.000000 0.000000 1,-3.000000 0.000000 1,-3.000000 0.000000 1,-9.000000 1.000000 1,-11.000000 4.000000 1,-14.000000 3.000000 0,-11.000000 3.000000 1,3.000000-2.000000 1,23.000000-6.000000-1,22.000000-6.000000-1,22.000000-6.000000 0,7.000000-1.000000 0,-6.000000 7.000000 0,-6.000000 6.000000 0,-6.000000 7.000000 1,-12.000000 4.000000 0,-15.000000 3.000000 2,-15.000000 3.000000 2,-16.000000 4.000000 2,1.000000 4.000000 3,19.000000 6.000000 2,19.000000 7.000000 2,19.000000 6.000000 3,9.000000 4.000000 1,0.000000 4.000000-2,0.000000 3.000000-1,0.000000 3.000000-2,0.000000-1.000000-1,0.000000-2.000000 0,0.000000-3.000000 0,0.000000-3.000000 0,1.000000-4.000000-1,4.000000-3.000000-1,3.000000-3.000000-2,3.000000-2.000000-2,3.000000-6.000000 0,3.000000-6.000000-2,3.000000-6.000000-2,4.000000-6.000000 0,-1.000000-4.000000-1,-3.000000 1.000000-1,-3.000000-1.000000 0,-2.000000 1.000000 0,-3.000000-3.000000-1,1.000000-2.000000 1,-1.000000-3.000000 0,1.000000-3.000000 0,-6.000000-1.000000 1,-8.000000 4.000000-1,-10.000000 3.000000 1,-9.000000 3.000000 0,-10.000000 3.000000 0,-9.000000 3.000000 0,-10.000000 3.000000-1,-8.000000 4.000000 0,5.000000 1.000000 1,22.000000 0.000000 0,22.000000 0.000000 2,23.000000 0.000000 1,8.000000 0.000000 2,-3.000000 0.000000 1,-3.000000 0.000000 1,-2.000000 0.000000 2,-14.000000 0.000000 0,-21.000000 0.000000-2,-22.000000 0.000000-1,-22.000000 0.000000-2,-11.000000 0.000000-1,0.000000 0.000000 0,0.000000 0.000000 0,0.000000 0.000000-1,0.000000 0.000000 0,0.000000 0.000000 0,0.000000 0.000000 0,0.000000 0.000000 0,0.000000 0.000000 0,0.000000 0.000000 0,0.000000 0.000000 0,0.000000 0.000000 0,1.000000 0.000000 1,4.000000 0.000000-1,3.000000 0.000000 0,3.000000 0.000000 0,-1.000000 0.000000 0,-2.000000 0.000000 0,-3.000000 0.000000 1,-3.000000 0.000000 0,-2.000000 0.000000-1,0.000000 0.000000 1,0.000000 0.000000-1,0.000000 0.000000-1,0.000000 0.000000 1,0.000000 0.000000-1,0.000000 0.000000 2,0.000000 0.000000-1,0.000000 0.000000 1,0.000000 0.000000-1,0.000000 0.000000 0,0.000000 0.000000 1,0.000000 0.000000-2,0.000000 0.000000 1,0.000000 0.000000-2,0.000000 0.000000 0,1.000000 0.000000-1,4.000000 0.000000 0,3.000000 0.000000 0,3.000000 0.000000 0,-1.000000 0.000000 0,-2.000000 0.000000 0,-3.000000 0.000000 2,-3.000000 0.000000-1,-2.000000 1.000000 2,0.000000 4.000000-1,0.000000 3.000000 1,0.000000 3.000000-1,1.000000-1.000000 1,4.000000-2.000000-1,3.000000-3.000000-1,3.000000-3.000000 0,-1.000000-1.000000-1,-2.000000 4.000000 1,-3.000000 3.000000 0,-3.000000 3.000000 1,-1.000000-1.000000 0,4.000000-2.000000 0,3.000000-3.000000 0,3.000000-3.000000 0,-1.000000-1.000000 0,-2.000000 4.000000 0,-3.000000 3.000000 0,-3.000000 3.000000 0,-2.000000-1.000000 1,0.000000-2.000000-2,0.000000-3.000000 1,0.000000-3.000000-2,1.000000-2.000000 1,4.000000 0.000000 0,3.000000 0.000000 1,3.000000 0.000000 0,-1.000000 1.000000 0,-2.000000 4.000000 0,-3.000000 3.000000 0,-3.000000 3.000000 0,-2.000000-1.000000-1,0.000000-2.000000 1,0.000000-3.000000-1,0.000000-3.000000-1,0.000000-2.000000 1,0.000000 0.000000 0,0.000000 0.000000 0,0.000000 0.000000 1,0.000000 0.000000-1,0.000000 0.000000 1,0.000000 0.000000 0,0.000000 0.000000 0,0.000000 0.000000 0,0.000000 0.000000-1,0.000000 0.000000 1,0.000000 0.000000-1,0.000000 1.000000 0,0.000000 4.000000 1,0.000000 3.000000-1,0.000000 3.000000 1,0.000000-1.000000 0,0.000000-2.000000 0,0.000000-3.000000-1,0.000000-3.000000 1,0.000000-2.000000 0,0.000000 0.000000 0,0.000000 0.000000 0,0.000000 0.000000 0,0.000000 0.000000 0,0.000000 0.000000 0,0.000000 0.000000 0,0.000000 0.000000 0,1.000000 0.000000-1,4.000000 0.000000 1,3.000000 0.000000 0,3.000000 0.000000 0,-1.000000 0.000000 0,-2.000000 0.000000 0,-3.000000 0.000000 0,-3.000000 0.000000-1,-2.000000 0.000000 1,0.000000 0.000000 0,0.000000 0.000000 0,0.000000 0.000000 0,0.000000 1.000000 0,0.000000 4.000000 0,0.000000 3.000000 1,0.000000 3.000000-1,0.000000-1.000000 1,0.000000-2.000000 0,0.000000-3.000000-1,0.000000-3.000000 0,1.000000-2.000000 0,4.000000 0.000000 0,3.000000 0.000000 0,3.000000 0.000000 0,-1.000000 1.000000 0,-2.000000 4.000000 0,-3.000000 3.000000 1,-3.000000 3.000000 0,1.000000 1.000000-1,6.000000 1.000000 1,7.000000-1.000000-1,6.000000 1.000000 1,-1.000000-3.000000-1,-5.000000-2.000000 0,-7.000000-3.000000 0,-5.000000-3.000000 0,-4.000000-1.000000 0,0.000000 4.000000 0,0.000000 3.000000 0,0.000000 3.000000-1,0.000000-1.000000 1,0.000000-2.000000 0,0.000000-3.000000-1,0.000000-3.000000 1,0.000000-2.000000 0,0.000000 0.000000 0,0.000000 0.000000 0,0.000000 0.000000 0,1.000000 1.000000 0,4.000000 4.000000 0,3.000000 3.000000 1,3.000000 3.000000-1,-1.000000-1.000000 0,-2.000000-2.000000 0,-3.000000-3.000000 0,-3.000000-3.000000 1,-2.000000-2.000000-1,0.000000 0.000000 0,0.000000 0.000000 0,0.000000 0.000000 1,3.000000 1.000000-2,6.000000 4.000000-2,7.000000 3.000000-1,6.000000 3.000000-2,-1.000000 1.000000-1,-5.000000 1.000000 1,-7.000000-1.000000 1,-5.000000 1.000000 0,-4.000000-3.000000 1,0.000000-2.000000 1,0.000000-3.000000 1,0.000000-3.000000 0,0.000000-2.000000 1,0.000000 0.000000-1,0.000000 0.000000 1,0.000000 0.000000-1,1.000000 1.000000 0,4.000000 4.000000 1,3.000000 3.000000 0,3.000000 3.000000 0,3.000000-1.000000 0,3.000000-2.000000 0,3.000000-3.000000 0,4.000000-3.000000 0,-1.000000-1.000000 0,-3.000000 4.000000 0,-3.000000 3.000000 1,-2.000000 3.000000-1,-5.000000-1.000000 0,-2.000000-2.000000 0,-3.000000-3.000000 0,-3.000000-3.000000 0,-1.000000-2.000000-1,4.000000 0.000000 1,3.000000 0.000000 0,3.000000 0.000000 0,-1.000000 0.000000 0,-2.000000 0.000000-1,-3.000000 0.000000 0,-3.000000 0.000000 0,-2.000000 0.000000 0,0.000000 0.000000 0,0.000000 0.000000 0,0.000000 0.000000 1,1.000000 0.000000 0,4.000000 0.000000-1,3.000000 0.000000 1,3.000000 0.000000 0,-1.000000 0.000000 0,-2.000000 0.000000 0,-3.000000 0.000000 0,-3.000000 0.000000 0,-2.000000 0.000000 1,0.000000 0.000000-1,0.000000 0.000000 0,0.000000 0.000000-1,0.000000 0.000000 1,0.000000 0.000000 1,0.000000 0.000000-1,0.000000 0.000000 0,0.000000 0.000000 1,0.000000 0.000000-1,0.000000 0.000000 0,0.000000 0.000000 1,3.000000-2.000000-2,6.000000-3.000000 1,7.000000-3.000000-1,6.000000-2.000000-1,-1.000000-1.000000 1,-5.000000 3.000000-1,-7.000000 3.000000 2,-5.000000 4.000000-1,-3.000000 1.000000 1,4.000000 0.000000-1,3.000000 0.000000 1,3.000000 0.000000-1,-1.000000-2.000000 1,-2.000000-3.000000-1,-3.000000-3.000000 1,-3.000000-2.000000 0,-2.000000-1.000000 0,0.000000 3.000000 0,0.000000 3.000000 0,0.000000 4.000000-1,1.000000 1.000000 1,4.000000 0.000000 0,3.000000 0.000000 0,3.000000 0.000000 0,-1.000000 0.000000 0,-2.000000 0.000000 1,-3.000000 0.000000 1,-3.000000 0.000000 1,-1.000000 0.000000 0,4.000000 0.000000 0,3.000000 0.000000-1,3.000000 0.000000-1,-1.000000 0.000000-1,-2.000000 0.000000 1,-3.000000 0.000000-1,-3.000000 0.000000 0,-1.000000 0.000000 0,4.000000 0.000000 0,3.000000 0.000000 0,3.000000 0.000000 0,-1.000000 0.000000 0,-2.000000 0.000000 1,-3.000000 0.000000 0,-3.000000 0.000000 1,-1.000000 1.000000 0,4.000000 4.000000 0,3.000000 3.000000-1,3.000000 3.000000 0,-1.000000-1.000000-1,-2.000000-2.000000 1,-3.000000-3.000000-1,-3.000000-3.000000 1,-2.000000-2.000000-1,0.000000 0.000000 1,0.000000 0.000000-1,0.000000 0.000000 1,1.000000 1.000000-1,4.000000 4.000000 1,3.000000 3.000000-1,3.000000 3.000000 0,-1.000000-1.000000 1,-2.000000-2.000000-1,-3.000000-3.000000 1,-3.000000-3.000000-1,-2.000000-2.000000 1,0.000000 0.000000 0,0.000000 0.000000-1,0.000000 0.000000 1,1.000000 0.000000-1,4.000000 0.000000 1,3.000000 0.000000 0,3.000000 0.000000 0,-1.000000 0.000000 0,-2.000000 0.000000 0,-3.000000 0.000000 0,-3.000000 0.000000 0,-2.000000 0.000000-1,0.000000 0.000000 1,0.000000 0.000000 0,0.000000 0.000000 0,1.000000 0.000000-1,4.000000 0.000000 1,3.000000 0.000000 0,3.000000 0.000000-1,4.000000-4.000000 0,7.000000-5.000000 0,6.000000-7.000000-1,7.000000-5.000000-2,-1.000000-1.000000 1,-6.000000 6.000000 1,-6.000000 7.000000 0,-6.000000 6.000000 0,-6.000000 1.000000 0,-2.000000-3.000000 0,-3.000000-3.000000-1,-3.000000-2.000000 0,-1.000000-3.000000-1,4.000000 1.000000 2,3.000000-1.000000-1,3.000000 1.000000 2,-1.000000-1.000000-1,-2.000000 1.000000 1,-3.000000-1.000000 0,-3.000000 1.000000-1,-1.000000 1.000000 1,4.000000 3.000000 0,3.000000 3.000000 0,3.000000 4.000000 0,10.000000-3.000000 0,20.000000-5.000000 0,18.000000-7.000000 1,20.000000-5.000000-1,5.000000-1.000000 1,-6.000000 6.000000-1,-6.000000 7.000000-1,-6.000000 6.000000 0,-4.000000 3.000000 0,1.000000 0.000000 3,-1.000000 0.000000 3,1.000000 0.000000 2,-9.000000 1.000000 1,-15.000000 4.000000-1,-15.000000 3.000000 0,-16.000000 3.000000-1,-1.000000 3.000000 1,17.000000 3.000000 2,15.000000 3.000000 2,16.000000 4.000000 2,9.000000-1.000000 2,3.000000-3.000000 0,3.000000-3.000000 2,4.000000-2.000000 0,1.000000-3.000000 0,0.000000 1.000000 0,0.000000-1.000000-1,0.000000 1.000000 0,0.000000-3.000000-2,0.000000-2.000000 0,0.000000-3.000000-1,0.000000-3.000000-2,1.000000-6.000000-2,4.000000-5.000000-2,3.000000-7.000000-2,3.000000-5.000000-3,-1.000000-4.000000-3,-2.000000 0.000000-1,-3.000000 0.000000-1,-3.000000 0.000000-3,-1.000000 3.000000 0,4.000000 6.000000-2,3.000000 7.000000 0,3.000000 6.000000-1,-2.000000 3.000000 0,-6.000000 0.000000 2,-6.000000 0.000000 1,-6.000000 0.000000 1,-6.000000 0.000000 2,-2.000000 0.000000 1,-3.000000 0.000000 0,-3.000000 0.000000 1,-6.000000-2.000000 1,-5.000000-3.000000 0,-7.000000-3.000000 2,-5.000000-2.000000 0,-8.000000-3.000000-1,-5.000000 1.000000-2,-7.000000-1.000000-4,-5.000000 1.000000-2</inkml:trace>
</inkml:ink>
</file>

<file path=ppt/ink/ink18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7"/>
    </inkml:context>
    <inkml:brush xml:id="br0">
      <inkml:brushProperty name="width" value="0.0287699420005083" units="cm"/>
      <inkml:brushProperty name="height" value="0.0287699420005083" units="cm"/>
      <inkml:brushProperty name="color" value="#F2385B"/>
      <inkml:brushProperty name="ignorePressure" value="0"/>
    </inkml:brush>
  </inkml:definitions>
  <inkml:trace contextRef="#ctx0" brushRef="#br0">35250.000000 30000.000000 764,'-44.000000'-41.000000'-28,"13.000000"19.000000"13 ,12.000000 19.000000 13,13.000000 19.000000 14,12.000000 10.000000 7,13.000000 4.000000 2,12.000000 3.000000 2,13.000000 3.000000 1,2.000000-4.000000-1,-5.000000-8.000000-4,-7.000000-10.000000-5,-5.000000-9.000000-4,2.000000-4.000000-3,13.000000 4.000000 1,12.000000 3.000000-1,13.000000 3.000000 1,1.000000-1.000000-1,-9.000000-2.000000-2,-10.000000-3.000000-2,-8.000000-3.000000-3,5.000000-2.000000 1,22.000000 0.000000 0,22.000000 0.000000 1,23.000000 0.000000 1,0.000000 0.000000 0,-18.000000 0.000000-2,-19.000000 0.000000-1,-18.000000 0.000000-1,10.000000-2.000000-1,41.000000-3.000000-1,40.000000-3.000000 1,42.000000-2.000000-1,17.000000-5.000000 0,-2.000000-2.000000-1,-3.000000-3.000000 1,-3.000000-3.000000-1,-2.000000-2.000000 1,0.000000 0.000000 1,0.000000 0.000000 0,0.000000 0.000000 2,-2.000000-4.000000-2,-3.000000-5.000000-1,-3.000000-7.000000-2,-2.000000-5.000000-1,-5.000000-6.000000-1,-2.000000-3.000000 2,-3.000000-3.000000 2,-3.000000-2.000000 3,-4.000000-1.000000 0,-3.000000 3.000000 0,-3.000000 3.000000 1,-2.000000 4.000000 1,-3.000000 1.000000-1,1.000000 0.000000 2,-1.000000 0.000000-1,1.000000 0.000000 2,-9.000000 4.000000-1,-15.000000 10.000000 1,-15.000000 10.000000-2,-16.000000 9.000000 1,-16.000000 4.000000-1,-16.000000 1.000000 0,-15.000000-1.000000-1,-15.000000 1.000000-1,2.000000 1.000000 0,22.000000 3.000000 2,22.000000 3.000000 0,23.000000 4.000000 1,3.000000 4.000000 1,-11.000000 6.000000 0,-14.000000 7.000000 1,-11.000000 6.000000-1,-1.000000 4.000000 2,13.000000 4.000000 0,12.000000 3.000000 1,13.000000 3.000000 2,2.000000-2.000000-1,-5.000000-6.000000 1,-7.000000-6.000000-1,-5.000000-6.000000-1,-3.000000-7.000000-1,4.000000-6.000000-3,3.000000-6.000000-5,3.000000-6.000000-3,1.000000-6.000000-2,1.000000-2.000000-2,-1.000000-3.000000-1,1.000000-3.000000-1,-1.000000 1.000000 0,1.000000 6.000000 0,-1.000000 7.000000 3,1.000000 6.000000 0,-3.000000 6.000000 1,-2.000000 6.000000 0,-3.000000 7.000000 0,-3.000000 6.000000 0,-7.000000 3.000000 0,-9.000000 0.000000 0,-10.000000 0.000000 1,-8.000000 0.000000 0,-4.000000 1.000000 2,3.000000 4.000000 0,3.000000 3.000000 2,4.000000 3.000000 1,-4.000000-2.000000 1,-9.000000-6.000000 1,-10.000000-6.000000-1,-8.000000-6.000000 0,-6.000000-6.000000 0,1.000000-2.000000-1,-1.000000-3.000000 0,1.000000-3.000000-2,1.000000-6.000000 1,3.000000-5.000000 0,3.000000-7.000000 0,4.000000-5.000000 1,-3.000000-3.000000-6,-5.000000 4.000000-13,-7.000000 3.000000-13,-5.000000 3.000000-13</inkml:trace>
</inkml:ink>
</file>

<file path=ppt/ink/ink18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7"/>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46900.000000 30300.000000 999,'114.000000'25.000000'-28,"-22.000000"0.000000"4 ,-22.000000 0.000000 3,-21.000000 0.000000 5,-12.000000-2.000000 2,1.000000-3.000000 1,-1.000000-3.000000-1,1.000000-2.000000 1,-4.000000-3.000000-1,-6.000000 1.000000 1,-6.000000-1.000000-1,-6.000000 1.000000-1</inkml:trace>
</inkml:ink>
</file>

<file path=ppt/ink/ink18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7"/>
    </inkml:context>
    <inkml:brush xml:id="br0">
      <inkml:brushProperty name="width" value="0.0226593073457479" units="cm"/>
      <inkml:brushProperty name="height" value="0.0226593073457479" units="cm"/>
      <inkml:brushProperty name="color" value="#F2385B"/>
      <inkml:brushProperty name="ignorePressure" value="0"/>
    </inkml:brush>
  </inkml:definitions>
  <inkml:trace contextRef="#ctx0" brushRef="#br0">45750.000000 31400.000000 970,'-29.000000'20.000000'-1,"45.000000"-9.000000"-5 ,43.000000-10.000000-2,45.000000-8.000000-5,24.000000-9.000000 2,6.000000-6.000000 4,7.000000-6.000000 5,6.000000-6.000000 4,-1.000000-2.000000 3,-5.000000 3.000000-1,-7.000000 3.000000-1,-5.000000 4.000000-2,-15.000000 4.000000 1,-22.000000 6.000000 1,-22.000000 7.000000 1,-21.000000 6.000000 1,-3.000000 1.000000 1,20.000000-3.000000 0,18.000000-3.000000 1,20.000000-2.000000 1,2.000000-1.000000-1,-12.000000 3.000000-1,-13.000000 3.000000-1,-12.000000 4.000000-1</inkml:trace>
</inkml:ink>
</file>

<file path=ppt/ink/ink18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6:28"/>
    </inkml:context>
    <inkml:brush xml:id="br0">
      <inkml:brushProperty name="width" value="0.0238523576408625" units="cm"/>
      <inkml:brushProperty name="height" value="0.0238523576408625" units="cm"/>
      <inkml:brushProperty name="color" value="#F2385B"/>
      <inkml:brushProperty name="ignorePressure" value="0"/>
    </inkml:brush>
  </inkml:definitions>
  <inkml:trace contextRef="#ctx0" brushRef="#br0">46850.000000 30700.000000 922,'0.000000'73.000000'-29,"0.000000"-3.000000"5 ,0.000000-3.000000 3,0.000000-2.000000 5,0.000000-1.000000 2,0.000000 3.000000 1,0.000000 3.000000 1,0.000000 4.000000 1,0.000000-3.000000 7,0.000000-5.000000 14,0.000000-7.000000 14,0.000000-5.000000 15,-2.000000-6.000000 3,-3.000000-3.000000-5,-3.000000-3.000000-5,-2.000000-2.000000-6,0.000000-11.000000-15,7.000000-15.000000-21,6.000000-15.000000-24,7.000000-16.000000-21</inkml:trace>
</inkml:ink>
</file>

<file path=ppt/ink/ink18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8"/>
    </inkml:context>
    <inkml:brush xml:id="br0">
      <inkml:brushProperty name="width" value="0.0298517253249884" units="cm"/>
      <inkml:brushProperty name="height" value="0.0298517253249884" units="cm"/>
      <inkml:brushProperty name="color" value="#F2385B"/>
      <inkml:brushProperty name="ignorePressure" value="0"/>
    </inkml:brush>
  </inkml:definitions>
  <inkml:trace contextRef="#ctx0" brushRef="#br0">47350.000000 30800.000000 736,'43.000000'143.000000'50,"-11.000000"-11.000000"-9 ,-14.000000-14.000000-8,-11.000000-11.000000-7,-7.000000-7.000000-6,0.000000 0.000000-2,0.000000 0.000000-2,0.000000 0.000000-1,0.000000 0.000000-4,0.000000 0.000000-2,0.000000 0.000000-4,0.000000 0.000000-3,0.000000-7.000000-1,0.000000-11.000000 2,0.000000-14.000000 2,0.000000-11.000000 2,0.000000-11.000000-5,0.000000-5.000000-15,0.000000-7.000000-13,0.000000-5.000000-13,3.000000-14.000000-8,6.000000-18.000000-3,7.000000-19.000000-1,6.000000-18.000000-2</inkml:trace>
</inkml:ink>
</file>

<file path=ppt/ink/ink18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8"/>
    </inkml:context>
    <inkml:brush xml:id="br0">
      <inkml:brushProperty name="width" value="0.0251827519387007" units="cm"/>
      <inkml:brushProperty name="height" value="0.0251827519387007" units="cm"/>
      <inkml:brushProperty name="color" value="#F2385B"/>
      <inkml:brushProperty name="ignorePressure" value="0"/>
    </inkml:brush>
  </inkml:definitions>
  <inkml:trace contextRef="#ctx0" brushRef="#br0">49800.000000 29950.000000 873,'-25.000000'73.000000'-33,"0.000000"-3.000000"1 ,0.000000-3.000000 2,0.000000-2.000000 1,1.000000-8.000000 6,4.000000-8.000000 12,3.000000-10.000000 11,3.000000-9.000000 10,-7.000000 4.000000 9,-15.000000 19.000000 4,-15.000000 19.000000 4,-16.000000 19.000000 4,-5.000000 5.000000 1,6.000000-5.000000-5,7.000000-7.000000-4,6.000000-5.000000-4,9.000000-4.000000-3,13.000000 0.000000-1,12.000000 0.000000-1,13.000000 0.000000-2,9.000000-5.000000-2,6.000000-9.000000-5,7.000000-10.000000-4,6.000000-8.000000-4,9.000000-8.000000-2,13.000000-2.000000 0,12.000000-3.000000 0,13.000000-3.000000 1,6.000000-2.000000 1,0.000000 0.000000 0,0.000000 0.000000 0,0.000000 0.000000 1,-4.000000-2.000000 0,-5.000000-3.000000-1,-7.000000-3.000000-1,-5.000000-2.000000 0,-8.000000-5.000000 0,-5.000000-2.000000 1,-7.000000-3.000000 1,-5.000000-3.000000 1,-8.000000-7.000000-6,-5.000000-9.000000-15,-7.000000-10.000000-13,-5.000000-8.000000-14</inkml:trace>
</inkml:ink>
</file>

<file path=ppt/ink/ink18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8"/>
    </inkml:context>
    <inkml:brush xml:id="br0">
      <inkml:brushProperty name="width" value="0.02319579385221" units="cm"/>
      <inkml:brushProperty name="height" value="0.02319579385221" units="cm"/>
      <inkml:brushProperty name="color" value="#F2385B"/>
      <inkml:brushProperty name="ignorePressure" value="0"/>
    </inkml:brush>
  </inkml:definitions>
  <inkml:trace contextRef="#ctx0" brushRef="#br0">49650.000000 30800.000000 948,'-5.000000'76.000000'-54,"-9.000000"4.000000"27 ,-10.000000 3.000000 27,-8.000000 3.000000 26,-8.000000-2.000000 10,-2.000000-6.000000-8,-3.000000-6.000000-6,-3.000000-6.000000-8,-4.000000-9.000000-8,-3.000000-8.000000-6,-3.000000-10.000000-7,-2.000000-9.000000-7,-1.000000-7.000000-5,3.000000-3.000000 1,3.000000-3.000000-1,4.000000-2.000000-1,4.000000-6.000000 1,6.000000-6.000000 0,7.000000-6.000000 0,6.000000-6.000000 0,4.000000-4.000000 1,4.000000 1.000000 2,3.000000-1.000000 0,3.000000 1.000000 1</inkml:trace>
</inkml:ink>
</file>

<file path=ppt/ink/ink18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6:28"/>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48600.000000 30850.000000 999,'96.000000'0.000000'-6,"-5.000000"0.000000"-1 ,-7.000000 0.000000-1,-5.000000 0.000000-1,-1.000000-4.000000-2,6.000000-5.000000-2,7.000000-7.000000-3,6.000000-5.000000-2,-2.000000-4.000000 0,-9.000000 0.000000 0,-10.000000 0.000000 2,-8.000000 0.000000 0,-11.000000 0.000000 2,-8.000000 0.000000 0,-10.000000 0.000000 2,-9.000000 0.000000 0</inkml:trace>
</inkml:ink>
</file>

<file path=ppt/ink/ink1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21"/>
    </inkml:context>
    <inkml:brush xml:id="br0">
      <inkml:brushProperty name="width" value="0.0233353246003389" units="cm"/>
      <inkml:brushProperty name="height" value="0.0233353246003389" units="cm"/>
      <inkml:brushProperty name="color" value="#F2385B"/>
      <inkml:brushProperty name="ignorePressure" value="0"/>
    </inkml:brush>
  </inkml:definitions>
  <inkml:trace contextRef="#ctx0" brushRef="#br0">49200.000000 23900.000000 942,'165.000000'-24.000000'3,"-18.000000"4.000000"3 ,-19.000000 3.000000 6,-18.000000 3.000000 4,-20.000000 3.000000-2,-18.000000 3.000000-8,-19.000000 3.000000-7,-18.000000 4.000000-9</inkml:trace>
</inkml:ink>
</file>

<file path=ppt/ink/ink19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9"/>
    </inkml:context>
    <inkml:brush xml:id="br0">
      <inkml:brushProperty name="width" value="0.0232495218515396" units="cm"/>
      <inkml:brushProperty name="height" value="0.0232495218515396" units="cm"/>
      <inkml:brushProperty name="color" value="#F2385B"/>
      <inkml:brushProperty name="ignorePressure" value="0"/>
    </inkml:brush>
  </inkml:definitions>
  <inkml:trace contextRef="#ctx0" brushRef="#br0">50400.000000 30250.000000 946,'23.000000'50.000000'-47,"-3.000000"0.000000"16 ,-3.000000 0.000000 15,-2.000000 0.000000 14,-3.000000 0.000000 8,1.000000 0.000000 1,-1.000000 0.000000-1,1.000000 0.000000 1,4.000000-5.000000-1,9.000000-9.000000 1,10.000000-10.000000-1,10.000000-8.000000 0,5.000000-9.000000-4,4.000000-6.000000-6,3.000000-6.000000-6,3.000000-6.000000-7,1.000000-10.000000-3,1.000000-12.000000-1,-1.000000-13.000000-1,1.000000-12.000000-1,-4.000000-4.000000 2,-6.000000 7.000000 5,-6.000000 6.000000 4,-6.000000 7.000000 5,-6.000000 4.000000 3,-2.000000 3.000000 1,-3.000000 3.000000 1,-3.000000 4.000000 0,-2.000000 7.000000 5,0.000000 13.000000 8,0.000000 12.000000 7,0.000000 13.000000 7,-2.000000 9.000000 6,-3.000000 6.000000 1,-3.000000 7.000000 1,-2.000000 6.000000 2,-5.000000 4.000000-3,-2.000000 4.000000-8,-3.000000 3.000000-9,-3.000000 3.000000-7,-4.000000 1.000000-5,-3.000000 1.000000 1,-3.000000-1.000000-1,-2.000000 1.000000 0,-6.000000-3.000000-4,-6.000000-2.000000-10,-6.000000-3.000000-10,-6.000000-3.000000-9,-2.000000-7.000000-4,3.000000-9.000000 1,3.000000-10.000000 1,4.000000-8.000000 2</inkml:trace>
</inkml:ink>
</file>

<file path=ppt/ink/ink19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9"/>
    </inkml:context>
    <inkml:brush xml:id="br0">
      <inkml:brushProperty name="width" value="0.027450593188405" units="cm"/>
      <inkml:brushProperty name="height" value="0.027450593188405" units="cm"/>
      <inkml:brushProperty name="color" value="#F2385B"/>
      <inkml:brushProperty name="ignorePressure" value="0"/>
    </inkml:brush>
  </inkml:definitions>
  <inkml:trace contextRef="#ctx0" brushRef="#br0">50500.000000 31650.000000 801,'21.000000'71.000000'-2,"-5.000000"-5.000000"-3 ,-7.000000-7.000000-4,-5.000000-5.000000-3,-3.000000-6.000000 1,4.000000-3.000000 7,3.000000-3.000000 6,3.000000-2.000000 7,4.000000-9.000000 1,7.000000-12.000000-7,6.000000-13.000000-5,7.000000-12.000000-6,2.000000-9.000000-3,1.000000-2.000000 4,-1.000000-3.000000 1,1.000000-3.000000 3,-4.000000-1.000000 1,-6.000000 4.000000-1,-6.000000 3.000000 0,-6.000000 3.000000-1,1.000000 1.000000 1,9.000000 1.000000 0,10.000000-1.000000 1,10.000000 1.000000 1,0.000000-1.000000 3,-5.000000 1.000000 4,-7.000000-1.000000 6,-5.000000 1.000000 4,-6.000000 5.000000 4,-3.000000 14.000000 3,-3.000000 11.000000 3,-2.000000 14.000000 4,-6.000000 7.000000 0,-6.000000 3.000000-5,-6.000000 3.000000-3,-6.000000 4.000000-3,-6.000000-1.000000-4,-2.000000-3.000000-3,-3.000000-3.000000-2,-3.000000-2.000000-3,4.000000-9.000000-11,13.000000-12.000000-23,12.000000-13.000000-21,13.000000-12.000000-22</inkml:trace>
</inkml:ink>
</file>

<file path=ppt/ink/ink19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29"/>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54150.000000 30300.000000 999,'-94.000000'-46.000000'-37,"13.000000"10.000000"10 ,12.000000 10.000000 12,13.000000 9.000000 10,7.000000 4.000000 1,4.000000 1.000000-7,3.000000-1.000000-9,3.000000 1.000000-8</inkml:trace>
</inkml:ink>
</file>

<file path=ppt/ink/ink19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0"/>
    </inkml:context>
    <inkml:brush xml:id="br0">
      <inkml:brushProperty name="width" value="0.0242180004715919" units="cm"/>
      <inkml:brushProperty name="height" value="0.0242180004715919" units="cm"/>
      <inkml:brushProperty name="color" value="#F2385B"/>
      <inkml:brushProperty name="ignorePressure" value="0"/>
    </inkml:brush>
  </inkml:definitions>
  <inkml:trace contextRef="#ctx0" brushRef="#br0">52300.000000 31100.000000 908,'96.000000'43.000000'23,"-5.000000"-11.000000"-9 ,-7.000000-14.000000-8,-5.000000-11.000000-9,-9.000000-9.000000-2,-9.000000-3.000000 1,-10.000000-3.000000 1,-8.000000-2.000000 2,2.000000-5.000000 3,16.000000-2.000000 2,15.000000-3.000000 2,17.000000-3.000000 3,0.000000-1.000000 0,-11.000000 4.000000-3,-14.000000 3.000000-1,-11.000000 3.000000-2,-3.000000 1.000000-2,10.000000 1.000000 2,10.000000-1.000000 1,9.000000 1.000000 0,-4.000000-1.000000 1,-15.000000 1.000000-3,-15.000000-1.000000 0,-16.000000 1.000000-3,-4.000000 1.000000-1,10.000000 3.000000-2,10.000000 3.000000-2,9.000000 4.000000-2,-5.000000-3.000000-1,-19.000000-5.000000-2,-18.000000-7.000000-1,-19.000000-5.000000-2,-12.000000-4.000000-4,-2.000000 0.000000-8,-3.000000 0.000000-6,-3.000000 0.000000-8</inkml:trace>
</inkml:ink>
</file>

<file path=ppt/ink/ink19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0"/>
    </inkml:context>
    <inkml:brush xml:id="br0">
      <inkml:brushProperty name="width" value="0.0295876245945692" units="cm"/>
      <inkml:brushProperty name="height" value="0.0295876245945692" units="cm"/>
      <inkml:brushProperty name="color" value="#F2385B"/>
      <inkml:brushProperty name="ignorePressure" value="0"/>
    </inkml:brush>
  </inkml:definitions>
  <inkml:trace contextRef="#ctx0" brushRef="#br0">53650.000000 30500.000000 743,'-4.000000'53.000000'7,"-5.000000"6.000000"3 ,-7.000000 7.000000 4,-5.000000 6.000000 3,-1.000000 7.000000 0,6.000000 10.000000-3,7.000000 10.000000-5,6.000000 9.000000-4,1.000000 4.000000 0,-3.000000 1.000000 6,-3.000000-1.000000 4,-2.000000 1.000000 5,-3.000000 1.000000 1,1.000000 3.000000 0,-1.000000 3.000000-3,1.000000 4.000000-1,-1.000000-3.000000-3,1.000000-5.000000-3,-1.000000-7.000000-4,1.000000-5.000000-4,-1.000000-11.000000-3,1.000000-11.000000-5,-1.000000-14.000000-4,1.000000-11.000000-4,-4.000000-25.000000-7,-6.000000-33.000000-7,-6.000000-35.000000-8,-6.000000-34.000000-8,-2.000000-23.000000-1,3.000000-8.000000 2,3.000000-10.000000 5,4.000000-9.000000 2,4.000000-1.000000 6,6.000000 10.000000 5,7.000000 10.000000 7,6.000000 9.000000 5,3.000000 12.000000 4,0.000000 16.000000 3,0.000000 15.000000 2,0.000000 17.000000 2,-2.000000 11.000000 5,-3.000000 10.000000 8,-3.000000 10.000000 7,-2.000000 9.000000 8,-3.000000 7.000000 2,1.000000 7.000000-5,-1.000000 6.000000-4,1.000000 7.000000-4,-1.000000 2.000000-4,1.000000 1.000000-1,-1.000000-1.000000-2,1.000000 1.000000-3,1.000000-3.000000 0,3.000000-2.000000 0,3.000000-3.000000-1,4.000000-3.000000 1,4.000000-6.000000-3,6.000000-5.000000-4,7.000000-7.000000-5,6.000000-5.000000-4,9.000000-11.000000-2,13.000000-11.000000 0,12.000000-14.000000 2,13.000000-11.000000 0,6.000000-6.000000 1,0.000000 4.000000 0,0.000000 3.000000 0,0.000000 3.000000 1,-2.000000 3.000000 0,-3.000000 3.000000 1,-3.000000 3.000000 1,-2.000000 4.000000 1,-6.000000 2.000000 1,-6.000000 4.000000 2,-6.000000 3.000000 1,-6.000000 3.000000 2,-6.000000 3.000000 1,-2.000000 3.000000 3,-3.000000 3.000000 3,-3.000000 4.000000 1,-4.000000 2.000000 2,-3.000000 4.000000 0,-3.000000 3.000000 0,-2.000000 3.000000 0,-5.000000 6.000000 1,-2.000000 9.000000 0,-3.000000 10.000000 0,-3.000000 10.000000 1,-2.000000 0.000000 0,0.000000-5.000000-3,0.000000-7.000000 0,0.000000-5.000000-3,4.000000-8.000000-4,10.000000-5.000000-6,10.000000-7.000000-6,9.000000-5.000000-7,4.000000-11.000000-2,1.000000-11.000000-1,-1.000000-14.000000 1,1.000000-11.000000 0,-3.000000-6.000000 1,-2.000000 4.000000 2,-3.000000 3.000000 1,-3.000000 3.000000 1,-2.000000 4.000000 3,0.000000 7.000000 2,0.000000 6.000000 2,0.000000 7.000000 3,0.000000 4.000000 6,0.000000 3.000000 8,0.000000 3.000000 9,0.000000 4.000000 9,-2.000000 4.000000 1,-3.000000 6.000000-5,-3.000000 7.000000-5,-2.000000 6.000000-6,-5.000000 4.000000-2,-2.000000 4.000000-1,-3.000000 3.000000-2,-3.000000 3.000000-1,-2.000000-1.000000 0,0.000000-2.000000-3,0.000000-3.000000 0,0.000000-3.000000-2</inkml:trace>
</inkml:ink>
</file>

<file path=ppt/ink/ink19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1"/>
    </inkml:context>
    <inkml:brush xml:id="br0">
      <inkml:brushProperty name="width" value="0.0228591561317444" units="cm"/>
      <inkml:brushProperty name="height" value="0.0228591561317444" units="cm"/>
      <inkml:brushProperty name="color" value="#F2385B"/>
      <inkml:brushProperty name="ignorePressure" value="0"/>
    </inkml:brush>
  </inkml:definitions>
  <inkml:trace contextRef="#ctx0" brushRef="#br0">56400.000000 29000.000000 962,'93.000000'90.000000'22,"-11.000000"-18.000000"-9 ,-14.000000-19.000000-11,-11.000000-18.000000-9,-11.000000-10.000000-9,-5.000000 0.000000-8,-7.000000 0.000000-7,-5.000000 0.000000-7,-9.000000-2.000000 0,-9.000000-3.000000 7,-10.000000-3.000000 6,-8.000000-2.000000 8</inkml:trace>
</inkml:ink>
</file>

<file path=ppt/ink/ink19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1"/>
    </inkml:context>
    <inkml:brush xml:id="br0">
      <inkml:brushProperty name="width" value="0.025362079963088" units="cm"/>
      <inkml:brushProperty name="height" value="0.025362079963088" units="cm"/>
      <inkml:brushProperty name="color" value="#F2385B"/>
      <inkml:brushProperty name="ignorePressure" value="0"/>
    </inkml:brush>
  </inkml:definitions>
  <inkml:trace contextRef="#ctx0" brushRef="#br0">55900.000000 29900.000000 867,'-2.000000'48.000000'25,"-3.000000"-3.000000"-6 ,-3.000000-3.000000-4,-2.000000-2.000000-6,-3.000000 2.000000-2,1.000000 9.000000 1,-1.000000 10.000000 0,1.000000 10.000000 0,-3.000000 2.000000 0,-2.000000-3.000000-4,-3.000000-3.000000-2,-3.000000-2.000000-3,-1.000000-6.000000 1,4.000000-6.000000 3,3.000000-6.000000 3,3.000000-6.000000 4,7.000000-18.000000-9,14.000000-28.000000-19,11.000000-28.000000-22,14.000000-27.000000-20,7.000000-12.000000-3,3.000000 6.000000 13,3.000000 7.000000 13,4.000000 6.000000 13,-4.000000 7.000000 9,-9.000000 10.000000 3,-10.000000 10.000000 4,-8.000000 9.000000 3,0.000000 1.000000 2,14.000000-6.000000 2,11.000000-6.000000 2,14.000000-6.000000 1,3.000000-2.000000 2,-2.000000 3.000000 0,-3.000000 3.000000 1,-3.000000 4.000000 0,-2.000000 4.000000 2,0.000000 6.000000 3,0.000000 7.000000 3,0.000000 6.000000 2,-2.000000 1.000000 2,-3.000000-3.000000 1,-3.000000-3.000000 1,-2.000000-2.000000 2,-6.000000 0.000000-3,-6.000000 7.000000-3,-6.000000 6.000000-4,-6.000000 7.000000-4,-12.000000 7.000000-3,-15.000000 9.000000 0,-15.000000 10.000000-2,-16.000000 10.000000 0,-10.000000 4.000000-2,-3.000000 0.000000-2,-3.000000 0.000000-3,-2.000000 0.000000-2,2.000000-5.000000-1,9.000000-9.000000 1,10.000000-10.000000-1,10.000000-8.000000 0,-4.000000 2.000000 0,-16.000000 16.000000-1,-15.000000 15.000000-1,-15.000000 17.000000-2,-4.000000 2.000000 1,9.000000-9.000000 2,10.000000-10.000000 1,10.000000-8.000000 2,19.000000-15.000000 0,32.000000-19.000000 1,31.000000-18.000000 0,32.000000-19.000000-1,13.000000-10.000000 1,-3.000000 1.000000 1,-3.000000-1.000000 0,-2.000000 1.000000 0,-5.000000 1.000000 2,-2.000000 3.000000 0,-3.000000 3.000000 0,-3.000000 4.000000 1,-6.000000 4.000000 1,-5.000000 6.000000 0,-7.000000 7.000000 0,-5.000000 6.000000 0</inkml:trace>
</inkml:ink>
</file>

<file path=ppt/ink/ink19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2"/>
    </inkml:context>
    <inkml:brush xml:id="br0">
      <inkml:brushProperty name="width" value="0.0316369459033012" units="cm"/>
      <inkml:brushProperty name="height" value="0.0316369459033012" units="cm"/>
      <inkml:brushProperty name="color" value="#F2385B"/>
      <inkml:brushProperty name="ignorePressure" value="0"/>
    </inkml:brush>
  </inkml:definitions>
  <inkml:trace contextRef="#ctx0" brushRef="#br0">56450.000000 29050.000000 695,'43.000000'28.000000'-14,"-11.000000"6.000000"6 ,-14.000000 7.000000 5,-11.000000 6.000000 5,-7.000000 3.000000 3,0.000000 0.000000 2,0.000000 0.000000 1,0.000000 0.000000 1,-5.000000 1.000000 2,-9.000000 4.000000-2,-10.000000 3.000000 1,-8.000000 3.000000-2,-12.000000 3.000000 1,-12.000000 3.000000 1,-13.000000 3.000000 0,-12.000000 4.000000 1,-7.000000 1.000000-1,1.000000 0.000000-4,-1.000000 0.000000-3,1.000000 0.000000-3,2.000000-5.000000-1,7.000000-9.000000 1,6.000000-10.000000 1,7.000000-8.000000 1,18.000000-12.000000-5,31.000000-12.000000-11,32.000000-13.000000-11,31.000000-12.000000-12,13.000000-5.000000-2,-2.000000 3.000000 7,-3.000000 3.000000 5,-3.000000 4.000000 6,-2.000000 1.000000 6,0.000000 0.000000 3,0.000000 0.000000 5,0.000000 0.000000 5,-7.000000 4.000000 3,-11.000000 10.000000 6,-14.000000 10.000000 4,-11.000000 9.000000 5,-12.000000 6.000000 1,-9.000000 3.000000 0,-10.000000 3.000000 0,-8.000000 4.000000-1,-9.000000 2.000000-1,-6.000000 4.000000-2,-6.000000 3.000000 0,-6.000000 3.000000-2,-2.000000-1.000000-1,3.000000-2.000000 0,3.000000-3.000000-1,4.000000-3.000000 0,10.000000-7.000000-4,19.000000-9.000000-7,19.000000-10.000000-7,19.000000-8.000000-6,10.000000-9.000000-3,4.000000-6.000000 3,3.000000-6.000000 3,3.000000-6.000000 2,1.000000-2.000000 3,1.000000 3.000000 2,-1.000000 3.000000 1,1.000000 4.000000 2,-6.000000 5.000000 2,-8.000000 10.000000 5,-10.000000 10.000000 3,-9.000000 9.000000 4,-5.000000 6.000000 4,0.000000 3.000000 1,0.000000 3.000000 3,0.000000 4.000000 2,1.000000 4.000000 1,4.000000 6.000000 0,3.000000 7.000000 0,3.000000 6.000000-1,1.000000 1.000000-1,1.000000-3.000000-3,-1.000000-3.000000-1,1.000000-2.000000-3,1.000000-9.000000-1,3.000000-12.000000 2,3.000000-13.000000 0,4.000000-12.000000 2,5.000000-13.000000-5,10.000000-12.000000-10,10.000000-13.000000-8,9.000000-12.000000-11,6.000000-26.000000-7,3.000000-36.000000-6,3.000000-39.000000-7,4.000000-36.000000-5,-4.000000-9.000000-1,-9.000000 22.000000 5,-10.000000 22.000000 3,-8.000000 23.000000 5,-8.000000 14.000000 3,-2.000000 10.000000 1,-3.000000 10.000000 1,-3.000000 9.000000 1</inkml:trace>
</inkml:ink>
</file>

<file path=ppt/ink/ink19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2"/>
    </inkml:context>
    <inkml:brush xml:id="br0">
      <inkml:brushProperty name="width" value="0.0229105446487665" units="cm"/>
      <inkml:brushProperty name="height" value="0.0229105446487665" units="cm"/>
      <inkml:brushProperty name="color" value="#F2385B"/>
      <inkml:brushProperty name="ignorePressure" value="0"/>
    </inkml:brush>
  </inkml:definitions>
  <inkml:trace contextRef="#ctx0" brushRef="#br0">56750.000000 29700.000000 960,'31.000000'43.000000'22,"13.000000"-11.000000"-9 ,12.000000-14.000000-9,13.000000-11.000000-7,7.000000-7.000000-4,4.000000 0.000000 1,3.000000 0.000000 3,3.000000 0.000000 1,-4.000000 0.000000 1,-8.000000 0.000000 0,-10.000000 0.000000 0,-9.000000 0.000000 1,-9.000000 0.000000-4,-5.000000 0.000000-5,-7.000000 0.000000-5,-5.000000 0.000000-6,-9.000000-4.000000-4,-9.000000-5.000000-2,-10.000000-7.000000-2,-8.000000-5.000000-2</inkml:trace>
</inkml:ink>
</file>

<file path=ppt/ink/ink19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2"/>
    </inkml:context>
    <inkml:brush xml:id="br0">
      <inkml:brushProperty name="width" value="0.0297978334128857" units="cm"/>
      <inkml:brushProperty name="height" value="0.0297978334128857" units="cm"/>
      <inkml:brushProperty name="color" value="#F2385B"/>
      <inkml:brushProperty name="ignorePressure" value="0"/>
    </inkml:brush>
  </inkml:definitions>
  <inkml:trace contextRef="#ctx0" brushRef="#br0">57350.000000 29500.000000 738,'-47.000000'93.000000'19,"6.000000"-11.000000"-5 ,7.000000-14.000000-5,6.000000-11.000000-5,4.000000-6.000000-1,4.000000 4.000000 1,3.000000 3.000000 2,3.000000 3.000000 1,1.000000-1.000000-1,1.000000-2.000000-1,-1.000000-3.000000-2,1.000000-3.000000-2,-1.000000-6.000000-2,1.000000-5.000000-1,-1.000000-7.000000-1,1.000000-5.000000-2,2.000000-4.000000 0,7.000000 0.000000 0,6.000000 0.000000 0,7.000000 0.000000 0,2.000000 1.000000 0,1.000000 4.000000 1,-1.000000 3.000000 0,1.000000 3.000000 1,1.000000 1.000000 2,3.000000 1.000000 0,3.000000-1.000000 1,4.000000 1.000000 1,-1.000000-1.000000 1,-3.000000 1.000000 1,-3.000000-1.000000 1,-2.000000 1.000000 1,-6.000000 1.000000 3,-6.000000 3.000000 5,-6.000000 3.000000 5,-6.000000 4.000000 5,-4.000000 2.000000 2,1.000000 4.000000-2,-1.000000 3.000000-2,1.000000 3.000000-2,-1.000000-2.000000-1,1.000000-6.000000-3,-1.000000-6.000000-1,1.000000-6.000000-2,7.000000-12.000000-6,16.000000-15.000000-12,15.000000-15.000000-10,17.000000-16.000000-10,5.000000-5.000000-5,-3.000000 6.000000 4,-3.000000 7.000000 3,-2.000000 6.000000 4,-5.000000 3.000000 1,-2.000000 0.000000 1,-3.000000 0.000000 1,-3.000000 0.000000 1,-6.000000 3.000000 6,-5.000000 6.000000 13,-7.000000 7.000000 11,-5.000000 6.000000 12,-8.000000 7.000000 6,-5.000000 10.000000-3,-7.000000 10.000000-1,-5.000000 9.000000-2,-4.000000 1.000000-7,0.000000-6.000000-12,0.000000-6.000000-12,0.000000-6.000000-12,1.000000-6.000000-11,4.000000-2.000000-10,3.000000-3.000000-12,3.000000-3.000000-10</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5:37:17"/>
    </inkml:context>
    <inkml:brush xml:id="br0">
      <inkml:brushProperty name="width" value="0.0271944999694824" units="cm"/>
      <inkml:brushProperty name="height" value="0.0271944999694824" units="cm"/>
      <inkml:brushProperty name="color" value="#F2385B"/>
      <inkml:brushProperty name="ignorePressure" value="0"/>
    </inkml:brush>
  </inkml:definitions>
  <inkml:trace contextRef="#ctx0" brushRef="#br0">33750.000000 24100.000000 808,'26.000000'50.000000'41,"4.000000"0.000000"-7 ,3.000000 0.000000-8,3.000000 0.000000-7,3.000000-2.000000-3,3.000000-3.000000 0,3.000000-3.000000 1,4.000000-2.000000 0,-4.000000-5.000000-11,-9.000000-2.000000-27,-10.000000-3.000000-24,-8.000000-3.000000-26</inkml:trace>
</inkml:ink>
</file>

<file path=ppt/ink/ink2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5:40:41"/>
    </inkml:context>
    <inkml:brush xml:id="br0">
      <inkml:brushProperty name="width" value="0.0365397147834301" units="cm"/>
      <inkml:brushProperty name="height" value="0.0365397147834301" units="cm"/>
      <inkml:brushProperty name="color" value="#F2385B"/>
      <inkml:brushProperty name="ignorePressure" value="0"/>
    </inkml:brush>
  </inkml:definitions>
  <inkml:trace contextRef="#ctx0" brushRef="#br0">45100.000000 9300.000000 602,'0.000000'189.000000'-5,"0.000000"-22.000000"15 ,0.000000-22.000000 14,0.000000-21.000000 14,0.000000-21.000000 3,0.000000-19.000000-6,0.000000-18.000000-6,0.000000-19.000000-8,-2.000000 6.000000-2,-3.000000 31.000000 0,-3.000000 32.000000 1,-2.000000 31.000000 1,-5.000000 13.000000 0,-2.000000-2.000000-1,-3.000000-3.000000-2,-3.000000-3.000000-1,-2.000000-7.000000-2,0.000000-9.000000-3,0.000000-10.000000-4,0.000000-8.000000-3,3.000000-15.000000-3,6.000000-19.000000 1,7.000000-18.000000-1,6.000000-19.000000 0,3.000000-19.000000-2,0.000000-19.000000-1,0.000000-18.000000-4,0.000000-19.000000-1,0.000000-22.000000-3,0.000000-25.000000-2,0.000000-25.000000-2,0.000000-25.000000-2,1.000000-15.000000-1,4.000000-2.000000 3,3.000000-3.000000 3,3.000000-3.000000 1,1.000000 12.000000 0,1.000000 28.000000-2,-1.000000 28.000000-3,1.000000 29.000000-2,4.000000 1.000000-3,9.000000-25.000000-1,10.000000-25.000000-2,10.000000-25.000000-1,4.000000-7.000000 0,0.000000 14.000000 4,0.000000 11.000000 3,0.000000 14.000000 3,1.000000 11.000000 4,4.000000 14.000000 3,3.000000 11.000000 5,3.000000 14.000000 3,-2.000000 8.000000 1,-6.000000 7.000000 0,-6.000000 6.000000 0,-6.000000 7.000000-2,-7.000000 7.000000 3,-6.000000 9.000000 5,-6.000000 10.000000 5,-6.000000 10.000000 5,-4.000000 13.000000 1,1.000000 19.000000-3,-1.000000 19.000000-1,1.000000 19.000000-4,-4.000000 16.000000 0,-6.000000 17.000000 1,-6.000000 15.000000 0,-6.000000 16.000000 1,-4.000000-1.000000-1,1.000000-15.000000-1,-1.000000-15.000000-1,1.000000-16.000000-1,4.000000-15.000000-2,9.000000-11.000000-2,10.000000-14.000000-2,10.000000-11.000000-1,7.000000-12.000000-2,6.000000-9.000000 0,7.000000-10.000000-1,6.000000-8.000000-1,6.000000-14.000000-2,6.000000-15.000000-6,7.000000-15.000000-4,6.000000-16.000000-5,3.000000-13.000000-5,0.000000-9.000000-5,0.000000-10.000000-6,0.000000-8.000000-4,-5.000000-3.000000 0,-9.000000 7.000000 4,-10.000000 6.000000 6,-8.000000 7.000000 4,-9.000000 5.000000 3,-6.000000 7.000000-2,-6.000000 6.000000-1,-6.000000 7.000000 0</inkml:trace>
</inkml:ink>
</file>

<file path=ppt/ink/ink20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3"/>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59200.000000 29500.000000 999,'46.000000'68.000000'-32,"-5.000000"-11.000000"4 ,-7.000000-14.000000 4,-5.000000-11.000000 4,-9.000000-7.000000 1,-9.000000 0.000000 1,-10.000000 0.000000-2,-8.000000 0.000000 0</inkml:trace>
</inkml:ink>
</file>

<file path=ppt/ink/ink20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3"/>
    </inkml:context>
    <inkml:brush xml:id="br0">
      <inkml:brushProperty name="width" value="0.0262267347425222" units="cm"/>
      <inkml:brushProperty name="height" value="0.0262267347425222" units="cm"/>
      <inkml:brushProperty name="color" value="#F2385B"/>
      <inkml:brushProperty name="ignorePressure" value="0"/>
    </inkml:brush>
  </inkml:definitions>
  <inkml:trace contextRef="#ctx0" brushRef="#br0">58400.000000 30400.000000 838,'-88.000000'95.000000'53,"26.000000"-9.000000"-16 ,24.000000-10.000000-17,26.000000-8.000000-15,12.000000-3.000000-6,0.000000 7.000000 4,0.000000 6.000000 6,0.000000 7.000000 4,0.000000-3.000000 0,0.000000-8.000000-6,0.000000-10.000000-5,0.000000-9.000000-5,1.000000-9.000000-3,4.000000-5.000000-2,3.000000-7.000000-1,3.000000-5.000000-1,1.000000-11.000000 0,1.000000-11.000000-3,-1.000000-14.000000 0,1.000000-11.000000-1,-1.000000-7.000000-1,1.000000 0.000000 0,-1.000000 0.000000 0,1.000000 0.000000 1,2.000000-8.000000-3,7.000000-16.000000-4,6.000000-15.000000-5,7.000000-15.000000-5,-1.000000-1.000000 1,-6.000000 16.000000 5,-6.000000 15.000000 5,-6.000000 17.000000 6,1.000000 3.000000 4,9.000000-5.000000 3,10.000000-7.000000 3,10.000000-5.000000 3,4.000000-1.000000 4,0.000000 6.000000 3,0.000000 7.000000 5,0.000000 6.000000 3,1.000000 4.000000 3,4.000000 4.000000 3,3.000000 3.000000 2,3.000000 3.000000 2,-1.000000 3.000000 0,-2.000000 3.000000-2,-3.000000 3.000000-3,-3.000000 4.000000-1,-2.000000 1.000000-4,0.000000 0.000000-2,0.000000 0.000000-4,0.000000 0.000000-3,-8.000000 6.000000-2,-16.000000 13.000000-2,-15.000000 12.000000-1,-15.000000 13.000000-1,-17.000000 7.000000-1,-15.000000 4.000000 1,-15.000000 3.000000 1,-16.000000 3.000000 1,-12.000000 1.000000 0,-5.000000 1.000000 0,-7.000000-1.000000 0,-5.000000 1.000000-1,-4.000000-3.000000 1,0.000000-2.000000-2,0.000000-3.000000 1,0.000000-3.000000-1,6.000000-9.000000 0,13.000000-11.000000 0,12.000000-14.000000 1,13.000000-11.000000 0,21.000000-11.000000-1,32.000000-5.000000 0,31.000000-7.000000-1,32.000000-5.000000-1,11.000000-4.000000 1,-5.000000 0.000000 1,-7.000000 0.000000 3,-5.000000 0.000000 2,-8.000000 3.000000 0,-5.000000 6.000000 1,-7.000000 7.000000 0,-5.000000 6.000000-1,0.000000 1.000000 0,10.000000-3.000000-1,10.000000-3.000000 0,9.000000-2.000000-1,4.000000-5.000000 0,1.000000-2.000000-1,-1.000000-3.000000-1,1.000000-3.000000 0,-4.000000-4.000000-3,-6.000000-3.000000-3,-6.000000-3.000000-3,-6.000000-2.000000-5,-7.000000-3.000000-3,-6.000000 1.000000-4,-6.000000-1.000000-5,-6.000000 1.000000-3,-7.000000 1.000000-1,-6.000000 3.000000 3,-6.000000 3.000000 4,-6.000000 4.000000 2</inkml:trace>
</inkml:ink>
</file>

<file path=ppt/ink/ink20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4"/>
    </inkml:context>
    <inkml:brush xml:id="br0">
      <inkml:brushProperty name="width" value="0.0290459804236889" units="cm"/>
      <inkml:brushProperty name="height" value="0.0290459804236889" units="cm"/>
      <inkml:brushProperty name="color" value="#F2385B"/>
      <inkml:brushProperty name="ignorePressure" value="0"/>
    </inkml:brush>
  </inkml:definitions>
  <inkml:trace contextRef="#ctx0" brushRef="#br0">58900.000000 29450.000000 757,'21.000000'56.000000'-2,"-5.000000"13.000000"8 ,-7.000000 12.000000 9,-5.000000 13.000000 8,-4.000000 12.000000 3,0.000000 13.000000-2,0.000000 12.000000-4,0.000000 13.000000-2,1.000000 13.000000-2,4.000000 17.000000-2,3.000000 15.000000-1,3.000000 16.000000-1,-1.000000 9.000000-1,-2.000000 3.000000-1,-3.000000 3.000000-1,-3.000000 4.000000-1,-6.000000-4.000000-1,-5.000000-9.000000-2,-7.000000-10.000000-1,-5.000000-8.000000-1,-3.000000-20.000000-4,4.000000-28.000000-7,3.000000-28.000000-9,3.000000-27.000000-7,1.000000-28.000000-2,1.000000-24.000000 0,-1.000000-26.000000 3,1.000000-24.000000 1,-1.000000-24.000000 1,1.000000-22.000000-1,-1.000000-22.000000-1,1.000000-21.000000-1,-1.000000-18.000000-1,1.000000-12.000000 0,-1.000000-13.000000-2,1.000000-12.000000 0,1.000000-4.000000 2,3.000000 7.000000 6,3.000000 6.000000 4,4.000000 7.000000 7,1.000000 10.000000 3,0.000000 16.000000 1,0.000000 15.000000 1,0.000000 17.000000 1,-2.000000 14.000000 1,-3.000000 17.000000 2,-3.000000 15.000000 2,-2.000000 16.000000 0,-5.000000 9.000000 3,-2.000000 3.000000 4,-3.000000 3.000000 3,-3.000000 4.000000 4,-6.000000 8.000000 1,-5.000000 17.000000-2,-7.000000 15.000000-1,-5.000000 16.000000-2,-8.000000 10.000000 0,-5.000000 7.000000 2,-7.000000 6.000000 2,-5.000000 7.000000 2,-1.000000-4.000000-2,6.000000-12.000000-6,7.000000-13.000000-6,6.000000-12.000000-6,7.000000-9.000000-6,10.000000-2.000000-6,10.000000-3.000000-6,9.000000-3.000000-7</inkml:trace>
</inkml:ink>
</file>

<file path=ppt/ink/ink20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4"/>
    </inkml:context>
    <inkml:brush xml:id="br0">
      <inkml:brushProperty name="width" value="0.0236944016069174" units="cm"/>
      <inkml:brushProperty name="height" value="0.0236944016069174" units="cm"/>
      <inkml:brushProperty name="color" value="#F2385B"/>
      <inkml:brushProperty name="ignorePressure" value="0"/>
    </inkml:brush>
  </inkml:definitions>
  <inkml:trace contextRef="#ctx0" brushRef="#br0">58350.000000 31800.000000 928,'118.000000'93.000000'3,"-11.000000"-11.000000"6 ,-14.000000-14.000000 6,-11.000000-11.000000 6,-3.000000-11.000000-3,10.000000-5.000000-12,10.000000-7.000000-12,9.000000-5.000000-12,-1.000000-8.000000-5,-8.000000-5.000000 2,-10.000000-7.000000 2,-9.000000-5.000000 1,-12.000000-4.000000 0,-11.000000 0.000000-4,-14.000000 0.000000-4,-11.000000 0.000000-4</inkml:trace>
</inkml:ink>
</file>

<file path=ppt/ink/ink20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4"/>
    </inkml:context>
    <inkml:brush xml:id="br0">
      <inkml:brushProperty name="width" value="0.0262763798236847" units="cm"/>
      <inkml:brushProperty name="height" value="0.0262763798236847" units="cm"/>
      <inkml:brushProperty name="color" value="#F2385B"/>
      <inkml:brushProperty name="ignorePressure" value="0"/>
    </inkml:brush>
  </inkml:definitions>
  <inkml:trace contextRef="#ctx0" brushRef="#br0">60450.000000 30900.000000 837,'-47.000000'73.000000'-38,"6.000000"-3.000000"15 ,7.000000-3.000000 13,6.000000-2.000000 14,3.000000-5.000000 8,0.000000-2.000000 2,0.000000-3.000000 1,0.000000-3.000000 2,3.000000-17.000000-1,6.000000-27.000000-2,7.000000-28.000000-1,6.000000-28.000000-3,9.000000-18.000000-2,13.000000-6.000000-3,12.000000-6.000000-2,13.000000-6.000000-3,1.000000 4.000000-1,-9.000000 16.000000-1,-10.000000 15.000000-1,-8.000000 17.000000 0,2.000000 2.000000 1,16.000000-9.000000 3,15.000000-10.000000 2,17.000000-8.000000 2,3.000000 0.000000 1,-5.000000 14.000000-1,-7.000000 11.000000-2,-5.000000 14.000000-1,-4.000000 11.000000 0,0.000000 14.000000 0,0.000000 11.000000 1,0.000000 14.000000 1,-2.000000 10.000000 0,-3.000000 9.000000 1,-3.000000 10.000000 0,-2.000000 10.000000 1,-8.000000 5.000000-1,-8.000000 4.000000-1,-10.000000 3.000000-1,-9.000000 3.000000-1,-10.000000 1.000000-1,-9.000000 1.000000 0,-10.000000-1.000000 1,-8.000000 1.000000 0,-6.000000-6.000000 0,1.000000-8.000000-1,-1.000000-10.000000-2,1.000000-9.000000 0,-1.000000-12.000000-2,1.000000-11.000000-2,-1.000000-14.000000-1,1.000000-11.000000-2,1.000000-14.000000-1,3.000000-11.000000-1,3.000000-14.000000 0,4.000000-11.000000-2,4.000000-9.000000 1,6.000000-3.000000 1,7.000000-3.000000 0,6.000000-2.000000 2,10.000000-3.000000 2,17.000000 1.000000 2,15.000000-1.000000 3,16.000000 1.000000 3,7.000000 2.000000 1,1.000000 7.000000 2,-1.000000 6.000000 0,1.000000 7.000000 1,7.000000 2.000000 2,16.000000 1.000000 4,15.000000-1.000000 3,17.000000 1.000000 3,2.000000-1.000000 1,-9.000000 1.000000-3,-10.000000-1.000000-2,-8.000000 1.000000-3,-8.000000 1.000000-3,-2.000000 3.000000-2,-3.000000 3.000000-5,-3.000000 4.000000-2,-9.000000 2.000000-4,-11.000000 4.000000-6,-14.000000 3.000000-5,-11.000000 3.000000-4,-9.000000-1.000000-7,-3.000000-2.000000-8,-3.000000-3.000000-7,-2.000000-3.000000-7</inkml:trace>
</inkml:ink>
</file>

<file path=ppt/ink/ink20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5"/>
    </inkml:context>
    <inkml:brush xml:id="br0">
      <inkml:brushProperty name="width" value="0.0306441430002451" units="cm"/>
      <inkml:brushProperty name="height" value="0.0306441430002451" units="cm"/>
      <inkml:brushProperty name="color" value="#F2385B"/>
      <inkml:brushProperty name="ignorePressure" value="0"/>
    </inkml:brush>
  </inkml:definitions>
  <inkml:trace contextRef="#ctx0" brushRef="#br0">62050.000000 30150.000000 717,'-22.000000'170.000000'8,"6.000000"-9.000000"2 ,7.000000-10.000000 2,6.000000-8.000000 4,6.000000-1.000000 2,6.000000 9.000000 5,7.000000 10.000000 4,6.000000 10.000000 5,1.000000-4.000000-1,-3.000000-16.000000-3,-3.000000-15.000000-4,-2.000000-15.000000-4,-3.000000-7.000000-5,1.000000 3.000000-4,-1.000000 3.000000-5,1.000000 4.000000-4,-4.000000-10.000000-5,-6.000000-22.000000-3,-6.000000-22.000000-3,-6.000000-21.000000-4,-6.000000-17.000000-3,-2.000000-8.000000-4,-3.000000-10.000000-3,-3.000000-9.000000-4,-6.000000-15.000000-2,-5.000000-18.000000-1,-7.000000-19.000000 0,-5.000000-18.000000-1,-3.000000-14.000000 1,4.000000-5.000000 0,3.000000-7.000000 1,3.000000-5.000000 1,4.000000 0.000000 3,7.000000 10.000000 6,6.000000 10.000000 7,7.000000 9.000000 7,10.000000 9.000000 6,16.000000 9.000000 7,15.000000 10.000000 7,17.000000 10.000000 7,5.000000 7.000000 1,-3.000000 6.000000-4,-3.000000 7.000000-4,-2.000000 6.000000-4,-5.000000 1.000000-8,-2.000000-3.000000-11,-3.000000-3.000000-10,-3.000000-2.000000-11</inkml:trace>
</inkml:ink>
</file>

<file path=ppt/ink/ink20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5"/>
    </inkml:context>
    <inkml:brush xml:id="br0">
      <inkml:brushProperty name="width" value="0.023838659748435" units="cm"/>
      <inkml:brushProperty name="height" value="0.023838659748435" units="cm"/>
      <inkml:brushProperty name="color" value="#F2385B"/>
      <inkml:brushProperty name="ignorePressure" value="0"/>
    </inkml:brush>
  </inkml:definitions>
  <inkml:trace contextRef="#ctx0" brushRef="#br0">63750.000000 30250.000000 922,'26.000000'-108.000000'54,"4.000000"34.000000"-31 ,3.000000 35.000000-29,3.000000 35.000000-31,-1.000000 16.000000-10,-2.000000 1.000000 12,-3.000000-1.000000 10,-3.000000 1.000000 11,-4.000000 4.000000 4,-3.000000 9.000000-4,-3.000000 10.000000-4,-2.000000 10.000000-4,-3.000000-1.000000 0,1.000000-9.000000 5,-1.000000-10.000000 5,1.000000-8.000000 5</inkml:trace>
</inkml:ink>
</file>

<file path=ppt/ink/ink20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5"/>
    </inkml:context>
    <inkml:brush xml:id="br0">
      <inkml:brushProperty name="width" value="0.0250919722020626" units="cm"/>
      <inkml:brushProperty name="height" value="0.0250919722020626" units="cm"/>
      <inkml:brushProperty name="color" value="#F2385B"/>
      <inkml:brushProperty name="ignorePressure" value="0"/>
    </inkml:brush>
  </inkml:definitions>
  <inkml:trace contextRef="#ctx0" brushRef="#br0">63400.000000 30850.000000 876,'-2.000000'50.000000'-2,"-3.000000"0.000000"-4 ,-3.000000 0.000000-5,-2.000000 0.000000-3,-1.000000 7.000000-1,3.000000 17.000000 6,3.000000 15.000000 5,4.000000 16.000000 4,1.000000 7.000000 9,0.000000 1.000000 10,0.000000-1.000000 11,0.000000 1.000000 10,0.000000-6.000000 0,0.000000-8.000000-12,0.000000-10.000000-13,0.000000-9.000000-12,1.000000-18.000000-11,4.000000-24.000000-11,3.000000-26.000000-11,3.000000-24.000000-11,1.000000-15.000000-4,1.000000-3.000000 5,-1.000000-3.000000 5,1.000000-2.000000 4</inkml:trace>
</inkml:ink>
</file>

<file path=ppt/ink/ink20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5"/>
    </inkml:context>
    <inkml:brush xml:id="br0">
      <inkml:brushProperty name="width" value="0.0337944552302361" units="cm"/>
      <inkml:brushProperty name="height" value="0.0337944552302361" units="cm"/>
      <inkml:brushProperty name="color" value="#F2385B"/>
      <inkml:brushProperty name="ignorePressure" value="0"/>
    </inkml:brush>
  </inkml:definitions>
  <inkml:trace contextRef="#ctx0" brushRef="#br0">64300.000000 29950.000000 650,'93.000000'-69.000000'0,"-11.000000"13.000000"-3 ,-14.000000 12.000000 0,-11.000000 13.000000-3,-11.000000 9.000000 1,-5.000000 6.000000 3,-7.000000 7.000000 1,-5.000000 6.000000 3,0.000000 3.000000 1,10.000000 0.000000 2,10.000000 0.000000 0,9.000000 0.000000 1,4.000000 0.000000 0,1.000000 0.000000 1,-1.000000 0.000000 1,1.000000 0.000000 1,-6.000000 6.000000 0,-8.000000 13.000000 2,-10.000000 12.000000 0,-9.000000 13.000000 1,-7.000000 7.000000 0,-3.000000 4.000000 1,-3.000000 3.000000 0,-2.000000 3.000000 1,-5.000000 4.000000-1,-2.000000 7.000000 0,-3.000000 6.000000 0,-3.000000 7.000000-1,-2.000000 5.000000-1,0.000000 7.000000 1,0.000000 6.000000 1,0.000000 7.000000 0,1.000000 7.000000 0,4.000000 9.000000 0,3.000000 10.000000-1,3.000000 10.000000 1,1.000000-3.000000-2,1.000000-11.000000 0,-1.000000-14.000000 0,1.000000-11.000000-1,-1.000000-6.000000 0,1.000000 4.000000-3,-1.000000 3.000000-1,1.000000 3.000000-1,-3.000000-8.000000-3,-2.000000-19.000000-5,-3.000000-18.000000-5,-3.000000-19.000000-3,-7.000000-15.000000-3,-9.000000-8.000000 2,-10.000000-10.000000 0,-8.000000-9.000000 1,-11.000000-10.000000-3,-8.000000-9.000000-8,-10.000000-10.000000-7,-9.000000-8.000000-7,-5.000000-14.000000-3,0.000000-15.000000 3,0.000000-15.000000 3,0.000000-16.000000 1,4.000000-5.000000 4,10.000000 6.000000 2,10.000000 7.000000 2,9.000000 6.000000 3,7.000000 6.000000 3,7.000000 6.000000 1,6.000000 7.000000 3,7.000000 6.000000 1</inkml:trace>
</inkml:ink>
</file>

<file path=ppt/ink/ink20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6"/>
    </inkml:context>
    <inkml:brush xml:id="br0">
      <inkml:brushProperty name="width" value="0.0274553745985031" units="cm"/>
      <inkml:brushProperty name="height" value="0.0274553745985031" units="cm"/>
      <inkml:brushProperty name="color" value="#F2385B"/>
      <inkml:brushProperty name="ignorePressure" value="0"/>
    </inkml:brush>
  </inkml:definitions>
  <inkml:trace contextRef="#ctx0" brushRef="#br0">64350.000000 30650.000000 801,'-24.000000'95.000000'9,"4.000000"-9.000000"3 ,3.000000-10.000000 2,3.000000-8.000000 2,1.000000-3.000000 1,1.000000 7.000000-2,-1.000000 6.000000-1,1.000000 7.000000-1,-1.000000 0.000000 0,1.000000-2.000000 1,-1.000000-3.000000 2,1.000000-3.000000 1,-1.000000-9.000000-2,1.000000-11.000000-5,-1.000000-14.000000-7,1.000000-11.000000-4,1.000000-20.000000-8,3.000000-24.000000-6,3.000000-26.000000-7,4.000000-24.000000-6,2.000000-17.000000-4,4.000000-5.000000 0,3.000000-7.000000 0,3.000000-5.000000 0,4.000000 0.000000 3,7.000000 10.000000 5,6.000000 10.000000 5,7.000000 9.000000 5,2.000000 10.000000 5,1.000000 14.000000 4,-1.000000 11.000000 5,1.000000 14.000000 5,1.000000 7.000000 3,3.000000 3.000000 1,3.000000 3.000000 2,4.000000 4.000000 2,-1.000000 4.000000 0,-3.000000 6.000000 1,-3.000000 7.000000 1,-2.000000 6.000000 0,-6.000000 7.000000 0,-6.000000 10.000000-1,-6.000000 10.000000 1,-6.000000 9.000000-2,-6.000000 4.000000 0,-2.000000 1.000000-2,-3.000000-1.000000-2,-3.000000 1.000000-1,-6.000000 1.000000-2,-5.000000 3.000000-1,-7.000000 3.000000 0,-5.000000 4.000000-1,-6.000000-6.000000-1,-3.000000-11.000000 0,-3.000000-14.000000-2,-2.000000-11.000000-1,0.000000-25.000000 0,7.000000-33.000000 0,6.000000-35.000000 0,7.000000-34.000000-1,5.000000-13.000000 1,7.000000 9.000000-1,6.000000 10.000000-1,7.000000 10.000000 0,5.000000 5.000000-6,7.000000 4.000000-10,6.000000 3.000000-12,7.000000 3.000000-10,-1.000000 7.000000-2,-6.000000 14.000000 4,-6.000000 11.000000 5,-6.000000 14.000000 6</inkml:trace>
</inkml:ink>
</file>

<file path=ppt/ink/ink2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0:42"/>
    </inkml:context>
    <inkml:brush xml:id="br0">
      <inkml:brushProperty name="width" value="0.0404695607721806" units="cm"/>
      <inkml:brushProperty name="height" value="0.0404695607721806" units="cm"/>
      <inkml:brushProperty name="color" value="#F2385B"/>
      <inkml:brushProperty name="ignorePressure" value="0"/>
    </inkml:brush>
  </inkml:definitions>
  <inkml:trace contextRef="#ctx0" brushRef="#br0">47500.000000 8750.000000 543,'-46.000000'6.000000'-1,"10.000000"13.000000"-1 ,10.000000 12.000000-2,9.000000 13.000000-1,4.000000 6.000000-1,1.000000 0.000000-1,-1.000000 0.000000 0,1.000000 0.000000-1,2.000000-2.000000 0,7.000000-3.000000 0,6.000000-3.000000 0,7.000000-2.000000-1,10.000000-8.000000 1,16.000000-8.000000 0,15.000000-10.000000 0,17.000000-9.000000-1,8.000000-12.000000 9,4.000000-11.000000 15,3.000000-14.000000 16,3.000000-11.000000 15,-1.000000-7.000000 3,-2.000000 0.000000-11,-3.000000 0.000000-11,-3.000000 0.000000-9,-6.000000 1.000000-9,-5.000000 4.000000-5,-7.000000 3.000000-4,-5.000000 3.000000-5,-14.000000 15.000000-2,-18.000000 29.000000 4,-19.000000 28.000000 1,-18.000000 28.000000 4,-12.000000 18.000000 1,-3.000000 10.000000 2,-3.000000 10.000000 2,-2.000000 9.000000 1,-1.000000 7.000000 1,3.000000 7.000000 0,3.000000 6.000000 0,4.000000 7.000000 0,1.000000 5.000000 2,0.000000 7.000000 2,0.000000 6.000000 4,0.000000 7.000000 4,3.000000 5.000000 0,6.000000 7.000000 1,7.000000 6.000000 0,6.000000 7.000000 1,1.000000-3.000000-2,-3.000000-8.000000-3,-3.000000-10.000000-2,-2.000000-9.000000-2,-1.000000-13.000000-1,3.000000-16.000000-1,3.000000-15.000000 0,4.000000-15.000000-1,1.000000-15.000000-2,0.000000-12.000000-4,0.000000-13.000000-4,0.000000-12.000000-6,1.000000-32.000000-11,4.000000-49.000000-21,3.000000-51.000000-20,3.000000-49.000000-20,1.000000-13.000000-3,1.000000 25.000000 16,-1.000000 25.000000 15,1.000000 25.000000 15,-1.000000 12.000000 9,1.000000 1.000000 0,-1.000000-1.000000 0,1.000000 1.000000 1</inkml:trace>
</inkml:ink>
</file>

<file path=ppt/ink/ink21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6"/>
    </inkml:context>
    <inkml:brush xml:id="br0">
      <inkml:brushProperty name="width" value="0.0226406659930944" units="cm"/>
      <inkml:brushProperty name="height" value="0.0226406659930944" units="cm"/>
      <inkml:brushProperty name="color" value="#F2385B"/>
      <inkml:brushProperty name="ignorePressure" value="0"/>
    </inkml:brush>
  </inkml:definitions>
  <inkml:trace contextRef="#ctx0" brushRef="#br0">66300.000000 29350.000000 971,'29.000000'-130.000000'22,"10.000000"41.000000"-16 ,10.000000 40.000000-15,9.000000 42.000000-15,1.000000 28.000000-5,-6.000000 20.000000 8,-6.000000 18.000000 8,-6.000000 20.000000 7,-7.000000 2.000000 2,-6.000000-12.000000-3,-6.000000-13.000000-4,-6.000000-12.000000-3,-6.000000-7.000000-1,-2.000000 1.000000-1,-3.000000-1.000000-1,-3.000000 1.000000 0,-2.000000-3.000000 1,0.000000-2.000000 3,0.000000-3.000000 3,0.000000-3.000000 4</inkml:trace>
</inkml:ink>
</file>

<file path=ppt/ink/ink21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7"/>
    </inkml:context>
    <inkml:brush xml:id="br0">
      <inkml:brushProperty name="width" value="0.0254428368061781" units="cm"/>
      <inkml:brushProperty name="height" value="0.0254428368061781" units="cm"/>
      <inkml:brushProperty name="color" value="#F2385B"/>
      <inkml:brushProperty name="ignorePressure" value="0"/>
    </inkml:brush>
  </inkml:definitions>
  <inkml:trace contextRef="#ctx0" brushRef="#br0">65800.000000 29750.000000 864,'-22.000000'51.000000'19,"6.000000"4.000000"2 ,7.000000 3.000000 0,6.000000 3.000000 1,3.000000 6.000000-1,0.000000 9.000000-6,0.000000 10.000000-5,0.000000 10.000000-4,0.000000 0.000000-5,0.000000-5.000000-6,0.000000-7.000000-3,0.000000-5.000000-6,0.000000-9.000000-3,0.000000-9.000000-2,0.000000-10.000000-3,0.000000-8.000000-3,1.000000-12.000000-2,4.000000-12.000000-3,3.000000-13.000000-2,3.000000-12.000000-4</inkml:trace>
</inkml:ink>
</file>

<file path=ppt/ink/ink21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7"/>
    </inkml:context>
    <inkml:brush xml:id="br0">
      <inkml:brushProperty name="width" value="0.0265590604394674" units="cm"/>
      <inkml:brushProperty name="height" value="0.0265590604394674" units="cm"/>
      <inkml:brushProperty name="color" value="#F2385B"/>
      <inkml:brushProperty name="ignorePressure" value="0"/>
    </inkml:brush>
  </inkml:definitions>
  <inkml:trace contextRef="#ctx0" brushRef="#br0">66150.000000 29950.000000 828,'3.000000'-46.000000'23,"6.000000"10.000000"-4 ,7.000000 10.000000-4,6.000000 9.000000-3,7.000000 6.000000-4,10.000000 3.000000-5,10.000000 3.000000-4,9.000000 4.000000-5,6.000000 1.000000-3,3.000000 0.000000 2,3.000000 0.000000 1,4.000000 0.000000 0,1.000000 0.000000 2,0.000000 0.000000 2,0.000000 0.000000 1,0.000000 0.000000 2,-4.000000 0.000000 0,-5.000000 0.000000-2,-7.000000 0.000000 0,-5.000000 0.000000-2,-15.000000 3.000000 0,-22.000000 6.000000 0,-22.000000 7.000000 0,-21.000000 6.000000 1,-17.000000 4.000000 0,-8.000000 4.000000 1,-10.000000 3.000000 0,-9.000000 3.000000 1,-1.000000-2.000000 0,10.000000-6.000000-2,10.000000-6.000000 1,9.000000-6.000000-2,-8.000000 4.000000 0,-25.000000 16.000000-2,-25.000000 15.000000-1,-25.000000 17.000000-1,-8.000000 2.000000-2,9.000000-9.000000-1,10.000000-10.000000-1,10.000000-8.000000-2,11.000000-9.000000 0,17.000000-6.000000 2,15.000000-6.000000 1,16.000000-6.000000 0,23.000000-9.000000 3,31.000000-8.000000 2,32.000000-10.000000 2,31.000000-9.000000 2,18.000000-4.000000 3,7.000000 4.000000 0,6.000000 3.000000 2,7.000000 3.000000 0,2.000000 1.000000 2,1.000000 1.000000 0,-1.000000-1.000000 0,1.000000 1.000000 0,-9.000000 1.000000 1,-15.000000 3.000000-2,-15.000000 3.000000 1,-16.000000 4.000000-2,-21.000000 7.000000 1,-24.000000 13.000000-1,-26.000000 12.000000 0,-24.000000 13.000000 1,-18.000000 6.000000-1,-9.000000 0.000000-1,-10.000000 0.000000-1,-8.000000 0.000000-1,-6.000000 1.000000-1,1.000000 4.000000 1,-1.000000 3.000000 0,1.000000 3.000000 0,1.000000-2.000000 0,3.000000-6.000000-1,3.000000-6.000000-1,4.000000-6.000000-1,5.000000-7.000000-1,10.000000-6.000000 2,10.000000-6.000000-1,9.000000-6.000000 0,18.000000-7.000000 2,29.000000-6.000000 2,28.000000-6.000000 3,28.000000-6.000000 2,18.000000-6.000000 0,10.000000-2.000000 0,10.000000-3.000000-3,9.000000-3.000000 0,2.000000-1.000000-1,-2.000000 4.000000 1,-3.000000 3.000000 0,-3.000000 3.000000 2,-10.000000 3.000000 0,-16.000000 3.000000 1,-15.000000 3.000000 2,-15.000000 4.000000 2,-17.000000 5.000000 0,-15.000000 10.000000 2,-15.000000 10.000000 2,-16.000000 9.000000 0,-21.000000 9.000000 1,-24.000000 9.000000-2,-26.000000 10.000000-2,-24.000000 10.000000-1,-10.000000 2.000000-4,6.000000-3.000000-5,7.000000-3.000000-5,6.000000-2.000000-5,6.000000-6.000000-5,6.000000-6.000000-4,7.000000-6.000000-4,6.000000-6.000000-3,9.000000-7.000000-5,13.000000-6.000000-5,12.000000-6.000000-5,13.000000-6.000000-5</inkml:trace>
</inkml:ink>
</file>

<file path=ppt/ink/ink21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7"/>
    </inkml:context>
    <inkml:brush xml:id="br0">
      <inkml:brushProperty name="width" value="0.026341637596488" units="cm"/>
      <inkml:brushProperty name="height" value="0.026341637596488" units="cm"/>
      <inkml:brushProperty name="color" value="#F2385B"/>
      <inkml:brushProperty name="ignorePressure" value="0"/>
    </inkml:brush>
  </inkml:definitions>
  <inkml:trace contextRef="#ctx0" brushRef="#br0">66300.000000 31850.000000 835,'92.000000'25.000000'25,"-16.000000"0.000000"-3 ,-15.000000 0.000000-3,-15.000000 0.000000-4,-9.000000-2.000000-2,1.000000-3.000000 2,-1.000000-3.000000-1,1.000000-2.000000 2,2.000000-5.000000-3,7.000000-2.000000-4,6.000000-3.000000-5,7.000000-3.000000-6,5.000000-9.000000-4,7.000000-11.000000-4,6.000000-14.000000-5,7.000000-11.000000-5,2.000000-11.000000-4,1.000000-5.000000-6,-1.000000-7.000000-5,1.000000-5.000000-6,-7.000000 0.000000 1,-12.000000 10.000000 5,-13.000000 10.000000 7,-12.000000 9.000000 5</inkml:trace>
</inkml:ink>
</file>

<file path=ppt/ink/ink21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6:38"/>
    </inkml:context>
    <inkml:brush xml:id="br0">
      <inkml:brushProperty name="width" value="0.0270549803972244" units="cm"/>
      <inkml:brushProperty name="height" value="0.0270549803972244" units="cm"/>
      <inkml:brushProperty name="color" value="#F2385B"/>
      <inkml:brushProperty name="ignorePressure" value="0"/>
    </inkml:brush>
  </inkml:definitions>
  <inkml:trace contextRef="#ctx0" brushRef="#br0">69300.000000 29400.000000 813,'-121.000000'98.000000'46,"10.000000"-3.000000"-6 ,10.000000-3.000000-7,9.000000-2.000000-5,1.000000 0.000000-8,-6.000000 7.000000-8,-6.000000 6.000000-7,-6.000000 7.000000-9,-4.000000-1.000000-1,1.000000-6.000000 4,-1.000000-6.000000 4,1.000000-6.000000 4,5.000000-10.000000-4,14.000000-12.000000-17,11.000000-13.000000-14,14.000000-12.000000-15</inkml:trace>
</inkml:ink>
</file>

<file path=ppt/ink/ink21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8"/>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69200.000000 29600.000000 999,'71.000000'73.000000'-2,"-5.000000"-3.000000"-5 ,-7.000000-3.000000-5,-5.000000-2.000000-4,-4.000000-5.000000 0,0.000000-2.000000 4,0.000000-3.000000 5,0.000000-3.000000 4,-5.000000-7.000000 0,-9.000000-9.000000-5,-10.000000-10.000000-5,-8.000000-8.000000-5,-9.000000-6.000000-2,-6.000000 1.000000 1,-6.000000-1.000000 1,-6.000000 1.000000 0</inkml:trace>
</inkml:ink>
</file>

<file path=ppt/ink/ink21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8"/>
    </inkml:context>
    <inkml:brush xml:id="br0">
      <inkml:brushProperty name="width" value="0.0280389040708542" units="cm"/>
      <inkml:brushProperty name="height" value="0.0280389040708542" units="cm"/>
      <inkml:brushProperty name="color" value="#F2385B"/>
      <inkml:brushProperty name="ignorePressure" value="0"/>
    </inkml:brush>
  </inkml:definitions>
  <inkml:trace contextRef="#ctx0" brushRef="#br0">68550.000000 30450.000000 784,'73.000000'23.000000'-60,"-3.000000"-3.000000"20 ,-3.000000-3.000000 19,-2.000000-2.000000 21,-3.000000-1.000000 9,1.000000 3.000000 1,-1.000000 3.000000-1,1.000000 4.000000 1,-6.000000-1.000000 0,-8.000000-3.000000 2,-10.000000-3.000000 0,-9.000000-2.000000 2,-16.000000 2.000000 0,-22.000000 9.000000-1,-22.000000 10.000000 1,-21.000000 10.000000 0,-10.000000 0.000000-2,3.000000-5.000000-5,3.000000-7.000000-3,4.000000-5.000000-5,5.000000-4.000000-3,10.000000 0.000000-3,10.000000 0.000000-3,9.000000 0.000000-3,6.000000 1.000000 1,3.000000 4.000000 2,3.000000 3.000000 3,4.000000 3.000000 2,1.000000 1.000000 2,0.000000 1.000000 0,0.000000-1.000000 1,0.000000 1.000000 0,1.000000-1.000000 1,4.000000 1.000000 1,3.000000-1.000000 3,3.000000 1.000000 1,-1.000000-1.000000 4,-2.000000 1.000000 5,-3.000000-1.000000 4,-3.000000 1.000000 6,-2.000000-1.000000 2,0.000000 1.000000 1,0.000000-1.000000-1,0.000000 1.000000 0,0.000000 1.000000-1,0.000000 3.000000-4,0.000000 3.000000-4,0.000000 4.000000-4,3.000000-4.000000-3,6.000000-9.000000-7,7.000000-10.000000-4,6.000000-8.000000-5,15.000000-20.000000-8,26.000000-28.000000-7,24.000000-28.000000-9,26.000000-27.000000-9,1.000000-9.000000-3,-22.000000 13.000000 1,-22.000000 12.000000 1,-21.000000 13.000000 0</inkml:trace>
</inkml:ink>
</file>

<file path=ppt/ink/ink21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9"/>
    </inkml:context>
    <inkml:brush xml:id="br0">
      <inkml:brushProperty name="width" value="0.0232196301221848" units="cm"/>
      <inkml:brushProperty name="height" value="0.0232196301221848" units="cm"/>
      <inkml:brushProperty name="color" value="#F2385B"/>
      <inkml:brushProperty name="ignorePressure" value="0"/>
    </inkml:brush>
  </inkml:definitions>
  <inkml:trace contextRef="#ctx0" brushRef="#br0">70850.000000 30050.000000 947,'-41.000000'1.000000'40,"19.000000"4.000000"-28 ,19.000000 3.000000-26,19.000000 3.000000-29,9.000000 1.000000-7,0.000000 1.000000 14,0.000000-1.000000 12,0.000000 1.000000 13,1.000000-1.000000 8,4.000000 1.000000 4,3.000000-1.000000 4,3.000000 1.000000 3,-4.000000 1.000000 1,-8.000000 3.000000-3,-10.000000 3.000000-1,-9.000000 4.000000-3,-9.000000 4.000000 0,-5.000000 6.000000 5,-7.000000 7.000000 3,-5.000000 6.000000 4,-9.000000 3.000000 0,-9.000000 0.000000-2,-10.000000 0.000000-2,-8.000000 0.000000-3,-9.000000 3.000000-1,-6.000000 6.000000-1,-6.000000 7.000000 0,-6.000000 6.000000-1,-2.000000 3.000000-2,3.000000 0.000000-2,3.000000 0.000000-3,4.000000 0.000000-2,5.000000-8.000000-3,10.000000-16.000000-5,10.000000-15.000000-3,9.000000-15.000000-4</inkml:trace>
</inkml:ink>
</file>

<file path=ppt/ink/ink21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9"/>
    </inkml:context>
    <inkml:brush xml:id="br0">
      <inkml:brushProperty name="width" value="0.0293681658804417" units="cm"/>
      <inkml:brushProperty name="height" value="0.0293681658804417" units="cm"/>
      <inkml:brushProperty name="color" value="#F2385B"/>
      <inkml:brushProperty name="ignorePressure" value="0"/>
    </inkml:brush>
  </inkml:definitions>
  <inkml:trace contextRef="#ctx0" brushRef="#br0">70450.000000 31000.000000 749,'45.000000'51.000000'-1,"-9.000000"4.000000"-1 ,-10.000000 3.000000-1,-8.000000 3.000000-2,-4.000000 1.000000 0,3.000000 1.000000 1,3.000000-1.000000 0,4.000000 1.000000 1,-1.000000 5.000000 6,-3.000000 14.000000 15,-3.000000 11.000000 13,-2.000000 14.000000 14,-5.000000-1.000000 3,-2.000000-12.000000-7,-3.000000-13.000000-8,-3.000000-12.000000-8,-2.000000-12.000000-7,0.000000-8.000000-7,0.000000-10.000000-7,0.000000-9.000000-6,0.000000-13.000000-13,0.000000-16.000000-14,0.000000-15.000000-17,0.000000-15.000000-14,-2.000000-9.000000-4,-3.000000 1.000000 11,-3.000000-1.000000 9,-2.000000 1.000000 11</inkml:trace>
</inkml:ink>
</file>

<file path=ppt/ink/ink21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9"/>
    </inkml:context>
    <inkml:brush xml:id="br0">
      <inkml:brushProperty name="width" value="0.0234537906944752" units="cm"/>
      <inkml:brushProperty name="height" value="0.0234537906944752" units="cm"/>
      <inkml:brushProperty name="color" value="#F2385B"/>
      <inkml:brushProperty name="ignorePressure" value="0"/>
    </inkml:brush>
  </inkml:definitions>
  <inkml:trace contextRef="#ctx0" brushRef="#br0">70950.000000 31150.000000 938,'26.000000'90.000000'42,"4.000000"-18.000000"-22 ,3.000000-19.000000-24,3.000000-18.000000-23,-1.000000-10.000000-7,-2.000000 0.000000 10,-3.000000 0.000000 9,-3.000000 0.000000 10,-1.000000-4.000000 1,4.000000-5.000000-10,3.000000-7.000000-8,3.000000-5.000000-10</inkml:trace>
</inkml:ink>
</file>

<file path=ppt/ink/ink2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5:40:42"/>
    </inkml:context>
    <inkml:brush xml:id="br0">
      <inkml:brushProperty name="width" value="0.0364899002015591" units="cm"/>
      <inkml:brushProperty name="height" value="0.0364899002015591" units="cm"/>
      <inkml:brushProperty name="color" value="#F2385B"/>
      <inkml:brushProperty name="ignorePressure" value="0"/>
    </inkml:brush>
  </inkml:definitions>
  <inkml:trace contextRef="#ctx0" brushRef="#br0">49600.000000 8450.000000 602,'21.000000'68.000000'-29,"-5.000000"-11.000000"9 ,-7.000000-14.000000 10,-5.000000-11.000000 11,-6.000000-3.000000 7,-3.000000 10.000000 4,-3.000000 10.000000 5,-2.000000 9.000000 4,-1.000000 1.000000 2,3.000000-6.000000-1,3.000000-6.000000 0,4.000000-6.000000-2,4.000000-6.000000-1,6.000000-2.000000-2,7.000000-3.000000-2,6.000000-3.000000-2,6.000000-6.000000-2,6.000000-5.000000-2,7.000000-7.000000 0,6.000000-5.000000-3,3.000000-4.000000-1,0.000000 0.000000-2,0.000000 0.000000-4,0.000000 0.000000-2,-2.000000 0.000000-2,-3.000000 0.000000-2,-3.000000 0.000000-3,-2.000000 0.000000-1,-5.000000 0.000000-2,-2.000000 0.000000-1,-3.000000 0.000000-1,-3.000000 0.000000-2,-9.000000 4.000000 1,-11.000000 10.000000 4,-14.000000 10.000000 3,-11.000000 9.000000 2,-14.000000 12.000000 3,-11.000000 16.000000 1,-14.000000 15.000000 0,-11.000000 17.000000 1,-11.000000 10.000000 1,-5.000000 6.000000 2,-7.000000 7.000000 3,-5.000000 6.000000 3,2.000000-5.000000 0,13.000000-16.000000-1,12.000000-15.000000 0,13.000000-15.000000-1,10.000000-14.000000 1,10.000000-8.000000 4,10.000000-10.000000 2,9.000000-9.000000 3,15.000000-9.000000 0,22.000000-5.000000-4,22.000000-7.000000-4,23.000000-5.000000-4,8.000000-9.000000-3,-3.000000-9.000000-2,-3.000000-10.000000-3,-2.000000-8.000000-3,-6.000000-3.000000 0,-6.000000 7.000000 1,-6.000000 6.000000 1,-6.000000 7.000000 1,-4.000000 2.000000 0,1.000000 1.000000 1,-1.000000-1.000000-1,1.000000 1.000000 0,-15.000000 12.000000 2,-28.000000 25.000000 1,-28.000000 25.000000 3,-27.000000 25.000000 3,-17.000000 15.000000 0,-3.000000 7.000000-1,-3.000000 6.000000 1,-2.000000 7.000000-2,0.000000-1.000000 1,7.000000-6.000000 0,6.000000-6.000000 0,7.000000-6.000000 1,8.000000-10.000000 1,14.000000-12.000000 1,11.000000-13.000000 1,14.000000-12.000000 2,14.000000-16.000000-3,20.000000-19.000000-3,18.000000-18.000000-6,20.000000-19.000000-4,10.000000-13.000000-2,3.000000-6.000000 1,3.000000-6.000000 0,4.000000-6.000000 2,-4.000000-2.000000 0,-9.000000 3.000000 0,-10.000000 3.000000 1,-8.000000 4.000000 1,-8.000000 5.000000 0,-2.000000 10.000000 2,-3.000000 10.000000 0,-3.000000 9.000000 2,-2.000000 2.000000 1,0.000000-2.000000 1,0.000000-3.000000 1,0.000000-3.000000 1,-2.000000 8.000000 2,-3.000000 23.000000 0,-3.000000 22.000000 2,-2.000000 22.000000 1,-9.000000 18.000000 3,-12.000000 16.000000 2,-13.000000 15.000000 2,-12.000000 17.000000 4,-9.000000 11.000000 1,-2.000000 10.000000 2,-3.000000 10.000000 2,-3.000000 9.000000 1,2.000000-4.000000-1,10.000000-15.000000-2,10.000000-15.000000-4,9.000000-16.000000-1,7.000000-15.000000-5,7.000000-11.000000-3,6.000000-14.000000-5,7.000000-11.000000-5,5.000000-15.000000-4,7.000000-16.000000-6,6.000000-15.000000-5,7.000000-15.000000-7,5.000000-17.000000-3,7.000000-15.000000-2,6.000000-15.000000-3,7.000000-16.000000-1,-4.000000-4.000000-1,-12.000000 10.000000 4,-13.000000 10.000000 1,-12.000000 9.000000 4,-5.000000 1.000000 2,3.000000-6.000000 1,3.000000-6.000000 3,4.000000-6.000000 1,-1.000000-4.000000-2,-3.000000 1.000000-3,-3.000000-1.000000-5,-2.000000 1.000000-5</inkml:trace>
</inkml:ink>
</file>

<file path=ppt/ink/ink22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39"/>
    </inkml:context>
    <inkml:brush xml:id="br0">
      <inkml:brushProperty name="width" value="0.0245738867670298" units="cm"/>
      <inkml:brushProperty name="height" value="0.0245738867670298" units="cm"/>
      <inkml:brushProperty name="color" value="#F2385B"/>
      <inkml:brushProperty name="ignorePressure" value="0"/>
    </inkml:brush>
  </inkml:definitions>
  <inkml:trace contextRef="#ctx0" brushRef="#br0">72150.000000 30750.000000 895,'76.000000'0.000000'47,"4.000000"0.000000"-14 ,3.000000 0.000000-14,3.000000 0.000000-14,-4.000000 0.000000-8,-8.000000 0.000000-2,-10.000000 0.000000-2,-9.000000 0.000000-3,-4.000000-2.000000 2,4.000000-3.000000 6,3.000000-3.000000 6,3.000000-2.000000 5,-4.000000-5.000000 1,-8.000000-2.000000-6,-10.000000-3.000000-5,-9.000000-3.000000-5,-12.000000-1.000000-5,-11.000000 4.000000-6,-14.000000 3.000000-4,-11.000000 3.000000-6,-6.000000 1.000000 0,4.000000 1.000000 4,3.000000-1.000000 5,3.000000 1.000000 5,-1.000000-1.000000 1,-2.000000 1.000000-5,-3.000000-1.000000-3,-3.000000 1.000000-3</inkml:trace>
</inkml:ink>
</file>

<file path=ppt/ink/ink22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40"/>
    </inkml:context>
    <inkml:brush xml:id="br0">
      <inkml:brushProperty name="width" value="0.0325314402580261" units="cm"/>
      <inkml:brushProperty name="height" value="0.0325314402580261" units="cm"/>
      <inkml:brushProperty name="color" value="#F2385B"/>
      <inkml:brushProperty name="ignorePressure" value="0"/>
    </inkml:brush>
  </inkml:definitions>
  <inkml:trace contextRef="#ctx0" brushRef="#br0">72550.000000 29750.000000 676,'43.000000'98.000000'0,"-11.000000"-3.000000"0 ,-14.000000-3.000000 0,-11.000000-2.000000-1,-6.000000 0.000000 2,4.000000 7.000000 4,3.000000 6.000000 2,3.000000 7.000000 4,-5.000000 10.000000 3,-12.000000 16.000000 2,-13.000000 15.000000 4,-12.000000 17.000000 3,-9.000000 7.000000 0,-2.000000 0.000000-3,-3.000000 0.000000-2,-3.000000 0.000000-2,2.000000-8.000000-3,10.000000-16.000000-1,10.000000-15.000000-2,9.000000-15.000000-1,6.000000-18.000000-3,3.000000-19.000000-2,3.000000-18.000000-3,4.000000-19.000000-3,-1.000000-8.000000-2,-3.000000 3.000000-1,-3.000000 3.000000-2,-2.000000 4.000000-2,-1.000000-20.000000-3,3.000000-40.000000-7,3.000000-40.000000-7,4.000000-41.000000-6,1.000000-21.000000-2,0.000000 1.000000 0,0.000000-1.000000 1,0.000000 1.000000 2,0.000000 4.000000 2,0.000000 9.000000 5,0.000000 10.000000 5,0.000000 10.000000 5,0.000000 10.000000 4,0.000000 13.000000 3,0.000000 12.000000 3,0.000000 13.000000 3,0.000000 6.000000 2,0.000000 0.000000 1,0.000000 0.000000-1,0.000000 0.000000 1,-2.000000 0.000000 3,-3.000000 0.000000 4,-3.000000 0.000000 4,-2.000000 0.000000 4,-5.000000 3.000000 3,-2.000000 6.000000-1,-3.000000 7.000000 0,-3.000000 6.000000-1,-2.000000 9.000000-1,0.000000 13.000000-1,0.000000 12.000000-2,0.000000 13.000000-2,-2.000000 10.000000-1,-3.000000 10.000000-1,-3.000000 10.000000 0,-2.000000 9.000000 0,2.000000-2.000000-2,9.000000-12.000000-3,10.000000-13.000000-2,10.000000-12.000000-2,7.000000-10.000000-3,6.000000-6.000000-2,7.000000-6.000000-3,6.000000-6.000000-2,7.000000-12.000000-2,10.000000-15.000000-1,10.000000-15.000000-2,9.000000-16.000000-1,7.000000-16.000000-1,7.000000-16.000000 0,6.000000-15.000000-1,7.000000-15.000000 0,2.000000-6.000000 1,1.000000 7.000000 2,-1.000000 6.000000 1,1.000000 7.000000 3,-4.000000 7.000000 2,-6.000000 9.000000 2,-6.000000 10.000000 2,-6.000000 10.000000 3,-7.000000 8.000000 2,-6.000000 10.000000 1,-6.000000 10.000000 2,-6.000000 9.000000 1,-1.000000 2.000000 3,7.000000-2.000000 6,6.000000-3.000000 4,7.000000-3.000000 5,-3.000000 1.000000 2,-8.000000 6.000000-3,-10.000000 7.000000-3,-9.000000 6.000000-2,-7.000000 6.000000-3,-3.000000 6.000000 0,-3.000000 7.000000-2,-2.000000 6.000000-2,-5.000000 15.000000 0,-2.000000 26.000000 1,-3.000000 24.000000-1,-3.000000 26.000000 1,-6.000000 8.000000-1,-5.000000-5.000000-1,-7.000000-7.000000-2,-5.000000-5.000000 0,-3.000000-9.000000-1,4.000000-9.000000-2,3.000000-10.000000 0,3.000000-8.000000-2,1.000000-11.000000-1,1.000000-8.000000-2,-1.000000-10.000000-2,1.000000-9.000000-1,2.000000-16.000000-5,7.000000-22.000000-5,6.000000-22.000000-7,7.000000-21.000000-5,4.000000-21.000000-3,3.000000-19.000000-2,3.000000-18.000000-1,4.000000-19.000000-1,-1.000000 3.000000 2,-3.000000 25.000000 5,-3.000000 25.000000 4,-2.000000 25.000000 5,0.000000 1.000000 3,7.000000-21.000000 2,6.000000-22.000000 2,7.000000-22.000000 1,0.000000-4.000000 2,-2.000000 17.000000 2,-3.000000 15.000000 1,-3.000000 16.000000 2,-2.000000 12.000000 1,0.000000 9.000000 4,0.000000 10.000000 3,0.000000 10.000000 3,0.000000 2.000000 4,0.000000-3.000000 6,0.000000-3.000000 6,0.000000-2.000000 6,1.000000-1.000000 5,4.000000 3.000000 2,3.000000 3.000000 3,3.000000 4.000000 4,-1.000000 4.000000-2,-2.000000 6.000000-8,-3.000000 7.000000-5,-3.000000 6.000000-8,-1.000000 4.000000-5,4.000000 4.000000-4,3.000000 3.000000-5,3.000000 3.000000-4,-2.000000 6.000000-3,-6.000000 9.000000-3,-6.000000 10.000000-2,-6.000000 10.000000-3,-6.000000 11.000000 0,-2.000000 17.000000 4,-3.000000 15.000000 4,-3.000000 16.000000 3,-2.000000 10.000000 2,0.000000 7.000000-1,0.000000 6.000000 1,0.000000 7.000000 1,-2.000000 0.000000-1,-3.000000-2.000000-1,-3.000000-3.000000 1,-2.000000-3.000000-2,-5.000000-4.000000 1,-2.000000-3.000000-1,-3.000000-3.000000 0,-3.000000-2.000000-1,-2.000000-9.000000-2,0.000000-12.000000-2,0.000000-13.000000-4,0.000000-12.000000-2,1.000000-18.000000-8,4.000000-21.000000-10,3.000000-22.000000-10,3.000000-22.000000-11,1.000000-15.000000-2,1.000000-5.000000 5,-1.000000-7.000000 7,1.000000-5.000000 5,-1.000000-1.000000 4,1.000000 6.000000-1,-1.000000 7.000000 0,1.000000 6.000000 0</inkml:trace>
</inkml:ink>
</file>

<file path=ppt/ink/ink22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41"/>
    </inkml:context>
    <inkml:brush xml:id="br0">
      <inkml:brushProperty name="width" value="0.0242404583841562" units="cm"/>
      <inkml:brushProperty name="height" value="0.0242404583841562" units="cm"/>
      <inkml:brushProperty name="color" value="#F2385B"/>
      <inkml:brushProperty name="ignorePressure" value="0"/>
    </inkml:brush>
  </inkml:definitions>
  <inkml:trace contextRef="#ctx0" brushRef="#br0">73550.000000 30750.000000 907,'90.000000'46.000000'-46,"-18.000000"-5.000000"8 ,-19.000000-7.000000 8,-18.000000-5.000000 8,-12.000000-3.000000 6,-3.000000 4.000000 6,-3.000000 3.000000 5,-2.000000 3.000000 5,-3.000000-2.000000 3,1.000000-6.000000 2,-1.000000-6.000000 0,1.000000-6.000000 2,-4.000000 1.000000 1,-6.000000 9.000000-1,-6.000000 10.000000 1,-6.000000 10.000000 0,-9.000000 7.000000-3,-8.000000 6.000000-3,-10.000000 7.000000-5,-9.000000 6.000000-4,-4.000000-1.000000-1,4.000000-5.000000 2,3.000000-7.000000 2,3.000000-5.000000 3,6.000000-8.000000 1,9.000000-5.000000 4,10.000000-7.000000 4,10.000000-5.000000 3,11.000000-9.000000 2,17.000000-9.000000 3,15.000000-10.000000 2,16.000000-8.000000 1,5.000000-4.000000 1,-2.000000 3.000000-4,-3.000000 3.000000-2,-3.000000 4.000000-4,-6.000000 1.000000-2,-5.000000 0.000000-3,-7.000000 0.000000-4,-5.000000 0.000000-3,-9.000000 3.000000-2,-9.000000 6.000000 2,-10.000000 7.000000 1,-8.000000 6.000000 0,-9.000000 6.000000 1,-6.000000 6.000000 0,-6.000000 7.000000 0,-6.000000 6.000000 0,-4.000000 3.000000 3,1.000000 0.000000 6,-1.000000 0.000000 5,1.000000 0.000000 7,13.000000-18.000000-2,29.000000-33.000000-9,28.000000-35.000000-8,28.000000-34.000000-10,14.000000-20.000000-5,0.000000-2.000000 2,0.000000-3.000000 1,0.000000-3.000000 0,-7.000000 4.000000-4,-11.000000 13.000000-10,-14.000000 12.000000-10,-11.000000 13.000000-9</inkml:trace>
</inkml:ink>
</file>

<file path=ppt/ink/ink22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41"/>
    </inkml:context>
    <inkml:brush xml:id="br0">
      <inkml:brushProperty name="width" value="0.0334466658532619" units="cm"/>
      <inkml:brushProperty name="height" value="0.0334466658532619" units="cm"/>
      <inkml:brushProperty name="color" value="#F2385B"/>
      <inkml:brushProperty name="ignorePressure" value="0"/>
    </inkml:brush>
  </inkml:definitions>
  <inkml:trace contextRef="#ctx0" brushRef="#br0">76000.000000 29200.000000 657,'65.000000'46.000000'-51,"-18.000000"-5.000000"14 ,-19.000000-7.000000 14,-18.000000-5.000000 14,-9.000000-4.000000 7,4.000000 0.000000 2,3.000000 0.000000 0,3.000000 0.000000 1,-2.000000 0.000000 1,-6.000000 0.000000 1,-6.000000 0.000000-1,-6.000000 0.000000 2,-9.000000 3.000000-2,-8.000000 6.000000 0,-10.000000 7.000000-2,-9.000000 6.000000 0,-4.000000 1.000000 0,4.000000-3.000000 2,3.000000-3.000000 3,3.000000-2.000000 2,4.000000-6.000000 0,7.000000-6.000000-3,6.000000-6.000000-2,7.000000-6.000000-2,10.000000-2.000000-1,16.000000 3.000000 1,15.000000 3.000000 1,17.000000 4.000000 0,3.000000 1.000000 2,-5.000000 0.000000-1,-7.000000 0.000000 0,-5.000000 0.000000 1,-4.000000 0.000000-1,0.000000 0.000000 0,0.000000 0.000000-2,0.000000 0.000000 0,-2.000000 0.000000 2,-3.000000 0.000000 2,-3.000000 0.000000 3,-2.000000 0.000000 3,-5.000000 0.000000 1,-2.000000 0.000000-1,-3.000000 0.000000 0,-3.000000 0.000000 0,-10.000000 3.000000-2,-16.000000 6.000000 0,-15.000000 7.000000-1,-15.000000 6.000000 0,-12.000000 4.000000-2,-6.000000 4.000000 1,-6.000000 3.000000-1,-6.000000 3.000000 0,1.000000-1.000000 1,9.000000-2.000000 2,10.000000-3.000000 3,10.000000-3.000000 2,14.000000-10.000000 0,23.000000-16.000000-5,22.000000-15.000000-3,22.000000-15.000000-5,19.000000-15.000000-2,20.000000-12.000000 0,18.000000-13.000000-1,20.000000-12.000000-1,10.000000-5.000000 0,3.000000 3.000000 2,3.000000 3.000000 0,4.000000 4.000000 1,-9.000000 7.000000 1,-18.000000 13.000000 0,-19.000000 12.000000 1,-18.000000 13.000000 0,-14.000000 6.000000 0,-5.000000 0.000000 0,-7.000000 0.000000 2,-5.000000 0.000000-1,-6.000000 3.000000 2,-3.000000 6.000000 2,-3.000000 7.000000 2,-2.000000 6.000000 2,-11.000000 6.000000 1,-15.000000 6.000000 0,-15.000000 7.000000 1,-16.000000 6.000000 0,-10.000000 6.000000 1,-3.000000 6.000000 3,-3.000000 7.000000 1,-2.000000 6.000000 3,-5.000000 4.000000 0,-2.000000 4.000000-2,-3.000000 3.000000-2,-3.000000 3.000000-2,-1.000000-1.000000-2,4.000000-2.000000-3,3.000000-3.000000-3,3.000000-3.000000-3,3.000000-7.000000-4,3.000000-9.000000-5,3.000000-10.000000-6,4.000000-8.000000-6,2.000000-8.000000-2,4.000000-2.000000 2,3.000000-3.000000 1,3.000000-3.000000 2,1.000000-6.000000 1,1.000000-5.000000 1,-1.000000-7.000000 1,1.000000-5.000000 3,1.000000-8.000000-8,3.000000-5.000000-13,3.000000-7.000000-15,4.000000-5.000000-13</inkml:trace>
</inkml:ink>
</file>

<file path=ppt/ink/ink22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6:41"/>
    </inkml:context>
    <inkml:brush xml:id="br0">
      <inkml:brushProperty name="width" value="0.028056126087904" units="cm"/>
      <inkml:brushProperty name="height" value="0.028056126087904" units="cm"/>
      <inkml:brushProperty name="color" value="#F2385B"/>
      <inkml:brushProperty name="ignorePressure" value="0"/>
    </inkml:brush>
  </inkml:definitions>
  <inkml:trace contextRef="#ctx0" brushRef="#br0">75650.000000 31650.000000 784,'164.000000'-21.000000'6,"-22.000000"10.000000"12 ,-22.000000 10.000000 12,-21.000000 9.000000 12,-3.000000 9.000000 1,20.000000 9.000000-12,18.000000 10.000000-10,20.000000 10.000000-12,-8.000000-1.000000-6,-30.000000-9.000000 1,-32.000000-10.000000 0,-30.000000-8.000000 0,-19.000000-4.000000-10,-2.000000 3.000000-22,-3.000000 3.000000-22,-3.000000 4.000000-23</inkml:trace>
</inkml:ink>
</file>

<file path=ppt/ink/ink22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7:15"/>
    </inkml:context>
    <inkml:brush xml:id="br0">
      <inkml:brushProperty name="width" value="0.0326543785631657" units="cm"/>
      <inkml:brushProperty name="height" value="0.0326543785631657" units="cm"/>
      <inkml:brushProperty name="color" value="#F2385B"/>
      <inkml:brushProperty name="ignorePressure" value="0"/>
    </inkml:brush>
  </inkml:definitions>
  <inkml:trace contextRef="#ctx0" brushRef="#br0">42150.000000 59450.000000 673,'-115.000000'-94.000000'10,"23.000000"13.000000"-1 ,22.000000 12.000000-1,22.000000 13.000000-2,30.000000 26.000000 1,42.000000 41.000000-1,40.000000 40.000000 1,41.000000 42.000000 0,30.000000 19.000000 1,23.000000 1.000000-1,22.000000-1.000000 2,22.000000 1.000000 0,13.000000 2.000000 0,7.000000 7.000000 1,6.000000 6.000000 0,7.000000 7.000000 0,-6.000000-3.000000 0,-15.000000-8.000000-2,-15.000000-10.000000 0,-16.000000-9.000000-2,-1.000000 4.000000-1,17.000000 19.000000 0,15.000000 19.000000 1,16.000000 19.000000 0,4.000000-1.000000-2,-6.000000-18.000000-3,-6.000000-19.000000-4,-6.000000-18.000000-4,-4.000000-20.000000-1,1.000000-18.000000-1,-1.000000-19.000000-1,1.000000-18.000000 0,-4.000000-18.000000-1,-6.000000-16.000000 0,-6.000000-15.000000 0,-6.000000-15.000000 0,-12.000000-11.000000 0,-15.000000-2.000000 1,-15.000000-3.000000 2,-16.000000-3.000000 0,-19.000000 2.000000 3,-22.000000 10.000000 1,-22.000000 10.000000 3,-21.000000 9.000000 2,5.000000-1.000000 3,35.000000-8.000000 1,35.000000-10.000000 3,34.000000-9.000000 2,17.000000-1.000000 2,0.000000 10.000000 1,0.000000 10.000000 3,0.000000 9.000000 1,4.000000 6.000000 1,10.000000 3.000000-4,10.000000 3.000000-1,9.000000 4.000000-3,4.000000-1.000000-1,1.000000-3.000000 1,-1.000000-3.000000-1,1.000000-2.000000 1,-3.000000-5.000000-2,-2.000000-2.000000-5,-3.000000-3.000000-5,-3.000000-3.000000-4,-2.000000-2.000000-2,0.000000 0.000000 0,0.000000 0.000000 0,0.000000 0.000000 0,0.000000-2.000000 0,0.000000-3.000000 1,0.000000-3.000000 0,0.000000-2.000000 1,-5.000000-1.000000 1,-9.000000 3.000000 1,-10.000000 3.000000 2,-8.000000 4.000000 0,-11.000000 1.000000 1,-8.000000 0.000000-1,-10.000000 0.000000 1,-9.000000 0.000000 0,-16.000000 1.000000 0,-22.000000 4.000000 1,-22.000000 3.000000 1,-21.000000 3.000000 1,-4.000000-1.000000 0,16.000000-2.000000-1,15.000000-3.000000 0,17.000000-3.000000-1,0.000000-1.000000 0,-11.000000 4.000000 1,-14.000000 3.000000 0,-11.000000 3.000000 0,2.000000-2.000000 0,19.000000-6.000000 0,19.000000-6.000000-1,19.000000-6.000000 1,-2.000000-1.000000-1,-22.000000 7.000000 1,-22.000000 6.000000 0,-21.000000 7.000000 1,5.000000 0.000000 0,35.000000-2.000000 2,35.000000-3.000000-1,34.000000-3.000000 2,17.000000 2.000000-1,0.000000 10.000000 0,0.000000 10.000000 0,0.000000 9.000000-2,0.000000 12.000000 2,0.000000 16.000000 3,0.000000 15.000000 3,0.000000 17.000000 2,1.000000 5.000000 0,4.000000-3.000000-4,3.000000-3.000000-4,3.000000-2.000000-3,-5.000000-8.000000-3,-12.000000-8.000000-1,-13.000000-10.000000-1,-12.000000-9.000000 0,4.000000-7.000000-2,22.000000-3.000000-2,22.000000-3.000000 0,23.000000-2.000000-2,2.000000-6.000000 0,-16.000000-6.000000 1,-15.000000-6.000000 0,-15.000000-6.000000 2,-11.000000-7.000000 2,-2.000000-6.000000 2,-3.000000-6.000000 2,-3.000000-6.000000 3,2.000000-7.000000 2,10.000000-6.000000 1,10.000000-6.000000 2,9.000000-6.000000 2,10.000000-10.000000-1,14.000000-12.000000-3,11.000000-13.000000-2,14.000000-12.000000-4,0.000000-1.000000-1,-8.000000 14.000000 1,-10.000000 11.000000 1,-9.000000 14.000000 1,7.000000 8.000000 0,26.000000 7.000000 3,24.000000 6.000000 0,26.000000 7.000000 3,-1.000000 8.000000 0,-24.000000 14.000000 0,-26.000000 11.000000 0,-24.000000 14.000000 0,-12.000000 8.000000 0,4.000000 7.000000 1,3.000000 6.000000 0,3.000000 7.000000 1,3.000000-3.000000-1,3.000000-8.000000-1,3.000000-10.000000-1,4.000000-9.000000-3,-6.000000-9.000000 1,-11.000000-5.000000-1,-14.000000-7.000000 0,-11.000000-5.000000 1,-22.000000-3.000000-1,-27.000000 4.000000-4,-28.000000 3.000000-1,-28.000000 3.000000-3,-2.000000-1.000000-2,25.000000-2.000000 0,25.000000-3.000000-1,25.000000-3.000000 0,18.000000-1.000000-1,14.000000 4.000000 1,11.000000 3.000000-1,14.000000 3.000000 1,-17.000000 1.000000 0,-43.000000 1.000000 0,-44.000000-1.000000 0,-43.000000 1.000000 1,-3.000000 1.000000-1,42.000000 3.000000-2,40.000000 3.000000-2,41.000000 4.000000-3,18.000000 2.000000 0,-3.000000 4.000000 0,-3.000000 3.000000 2,-2.000000 3.000000 0,-1.000000 4.000000 5,3.000000 7.000000 7,3.000000 6.000000 7,4.000000 7.000000 8,1.000000 4.000000 3,0.000000 3.000000-3,0.000000 3.000000-3,0.000000 4.000000-2,0.000000-4.000000 0,0.000000-9.000000 0,0.000000-10.000000 3,0.000000-8.000000 1,-2.000000-9.000000 0,-3.000000-6.000000-3,-3.000000-6.000000-2,-2.000000-6.000000-4,-8.000000-6.000000 0,-8.000000-2.000000-1,-10.000000-3.000000 0,-9.000000-3.000000-1,-18.000000 1.000000-1,-24.000000 6.000000-1,-26.000000 7.000000-3,-24.000000 6.000000-2,5.000000-2.000000-1,39.000000-9.000000-1,36.000000-10.000000 0,39.000000-8.000000-1,19.000000-4.000000-2,4.000000 3.000000-1,3.000000 3.000000-1,3.000000 4.000000-2,4.000000 2.000000-2,7.000000 4.000000-3,6.000000 3.000000-3,7.000000 3.000000-2,-14.000000 4.000000-1,-30.000000 7.000000 3,-32.000000 6.000000 3,-30.000000 7.000000 2,-25.000000 2.000000 0,-15.000000 1.000000-5,-15.000000-1.000000-4,-16.000000 1.000000-4</inkml:trace>
</inkml:ink>
</file>

<file path=ppt/ink/ink22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18"/>
    </inkml:context>
    <inkml:brush xml:id="br0">
      <inkml:brushProperty name="width" value="0.0339636690914631" units="cm"/>
      <inkml:brushProperty name="height" value="0.0339636690914631" units="cm"/>
      <inkml:brushProperty name="color" value="#F2385B"/>
      <inkml:brushProperty name="ignorePressure" value="0"/>
    </inkml:brush>
  </inkml:definitions>
  <inkml:trace contextRef="#ctx0" brushRef="#br0">39550.000000 2350.000000 647,'-22.000000'-61.000000'26,"6.000000"28.000000"4 ,7.000000 28.000000 4,6.000000 29.000000 5,6.000000 26.000000 0,6.000000 25.000000-5,7.000000 25.000000-5,6.000000 25.000000-5,4.000000 18.000000-3,4.000000 14.000000-4,3.000000 11.000000-3,3.000000 14.000000-2,-2.000000-9.000000-3,-6.000000-28.000000-1,-6.000000-28.000000-2,-6.000000-27.000000-1,-1.000000-12.000000-2,7.000000 6.000000-1,6.000000 7.000000-2,7.000000 6.000000 0,4.000000-5.000000-2,3.000000-16.000000 1,3.000000-15.000000-1,4.000000-15.000000 0,1.000000-20.000000 0,0.000000-21.000000 0,0.000000-22.000000 1,0.000000-22.000000 1,-2.000000-22.000000 0,-3.000000-22.000000-1,-3.000000-22.000000 1,-2.000000-21.000000 0,-3.000000-17.000000-1,1.000000-8.000000-2,-1.000000-10.000000-3,1.000000-9.000000-2,-3.000000-1.000000-1,-2.000000 10.000000-1,-3.000000 10.000000 1,-3.000000 9.000000-1,-1.000000 15.000000-1,4.000000 22.000000-3,3.000000 22.000000-2,3.000000 23.000000-3,-1.000000 16.000000-8,-2.000000 13.000000-11,-3.000000 12.000000-12,-3.000000 13.000000-12</inkml:trace>
</inkml:ink>
</file>

<file path=ppt/ink/ink22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18"/>
    </inkml:context>
    <inkml:brush xml:id="br0">
      <inkml:brushProperty name="width" value="0.0263700392097235" units="cm"/>
      <inkml:brushProperty name="height" value="0.0263700392097235" units="cm"/>
      <inkml:brushProperty name="color" value="#F2385B"/>
      <inkml:brushProperty name="ignorePressure" value="0"/>
    </inkml:brush>
  </inkml:definitions>
  <inkml:trace contextRef="#ctx0" brushRef="#br0">41600.000000 3500.000000 834,'-2.000000'48.000000'71,"-3.000000"-3.000000"-20 ,-3.000000-3.000000-20,-2.000000-2.000000-19</inkml:trace>
</inkml:ink>
</file>

<file path=ppt/ink/ink22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18"/>
    </inkml:context>
    <inkml:brush xml:id="br0">
      <inkml:brushProperty name="width" value="0.0408341251313686" units="cm"/>
      <inkml:brushProperty name="height" value="0.0408341251313686" units="cm"/>
      <inkml:brushProperty name="color" value="#F2385B"/>
      <inkml:brushProperty name="ignorePressure" value="0"/>
    </inkml:brush>
  </inkml:definitions>
  <inkml:trace contextRef="#ctx0" brushRef="#br0">43900.000000 2700.000000 538,'1.000000'-96.000000'46,"4.000000"10.000000"-9 ,3.000000 10.000000-8,3.000000 9.000000-7,-4.000000 7.000000-5,-8.000000 7.000000 0,-10.000000 6.000000 0,-9.000000 7.000000 0,-7.000000 5.000000-1,-3.000000 7.000000 0,-3.000000 6.000000-2,-2.000000 7.000000 1,-5.000000 7.000000-4,-2.000000 9.000000-3,-3.000000 10.000000-5,-3.000000 10.000000-4,-1.000000 10.000000-3,4.000000 13.000000-3,3.000000 12.000000-2,3.000000 13.000000-2,4.000000 6.000000-2,7.000000 0.000000 0,6.000000 0.000000-1,7.000000 0.000000 0,4.000000 0.000000 1,3.000000 0.000000 1,3.000000 0.000000 1,4.000000 0.000000 1,1.000000-5.000000 3,0.000000-9.000000 2,0.000000-10.000000 4,0.000000-8.000000 2,6.000000-14.000000 5,13.000000-15.000000 5,12.000000-15.000000 5,13.000000-16.000000 5,6.000000-18.000000 2,0.000000-18.000000-2,0.000000-19.000000-4,0.000000-18.000000-2,1.000000-15.000000-2,4.000000-9.000000-3,3.000000-10.000000-2,3.000000-8.000000-2,-2.000000-8.000000-1,-6.000000-2.000000-1,-6.000000-3.000000 0,-6.000000-3.000000-1,-6.000000 2.000000 0,-2.000000 10.000000-2,-3.000000 10.000000-3,-3.000000 9.000000-1,-4.000000 12.000000-1,-3.000000 16.000000-1,-3.000000 15.000000 1,-2.000000 17.000000-1,-6.000000 17.000000 1,-6.000000 23.000000 3,-6.000000 22.000000 1,-6.000000 22.000000 4,-4.000000 21.000000 1,1.000000 22.000000 1,-1.000000 22.000000 1,1.000000 23.000000 1,1.000000 11.000000 0,3.000000 4.000000-1,3.000000 3.000000-1,4.000000 3.000000-2,1.000000-4.000000 2,0.000000-8.000000 3,0.000000-10.000000 3,0.000000-9.000000 3,3.000000-12.000000 2,6.000000-11.000000-2,7.000000-14.000000-2,6.000000-11.000000 0,6.000000-11.000000-7,6.000000-5.000000-10,7.000000-7.000000-11,6.000000-5.000000-10</inkml:trace>
</inkml:ink>
</file>

<file path=ppt/ink/ink22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19"/>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46100.000000 3050.000000 999,'-21.000000'-46.000000'-38,"10.000000"10.000000"1 ,10.000000 10.000000 2,9.000000 9.000000 2</inkml:trace>
</inkml:ink>
</file>

<file path=ppt/ink/ink2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0:43"/>
    </inkml:context>
    <inkml:brush xml:id="br0">
      <inkml:brushProperty name="width" value="0.0319791734218597" units="cm"/>
      <inkml:brushProperty name="height" value="0.0319791734218597" units="cm"/>
      <inkml:brushProperty name="color" value="#F2385B"/>
      <inkml:brushProperty name="ignorePressure" value="0"/>
    </inkml:brush>
  </inkml:definitions>
  <inkml:trace contextRef="#ctx0" brushRef="#br0">51400.000000 9150.000000 687,'115.000000'1.000000'58,"-18.000000"4.000000"-29 ,-19.000000 3.000000-27,-18.000000 3.000000-30,-14.000000 3.000000-10,-5.000000 3.000000 4,-7.000000 3.000000 6,-5.000000 4.000000 5,-4.000000 2.000000 8,0.000000 4.000000 12,0.000000 3.000000 11,0.000000 3.000000 11,-4.000000 3.000000 4,-5.000000 3.000000-4,-7.000000 3.000000-5,-5.000000 4.000000-3,-14.000000 7.000000-3,-18.000000 13.000000 1,-19.000000 12.000000-1,-18.000000 13.000000 0,-10.000000 6.000000 0,0.000000 0.000000-1,0.000000 0.000000-1,0.000000 0.000000-2,4.000000-8.000000 2,10.000000-16.000000 4,10.000000-15.000000 5,9.000000-15.000000 4,17.000000-17.000000 0,25.000000-15.000000-2,25.000000-15.000000-4,25.000000-16.000000-3,10.000000-8.000000-2,-2.000000 0.000000-2,-3.000000 0.000000-2,-3.000000 0.000000-2,-4.000000 1.000000-5,-3.000000 4.000000-6,-3.000000 3.000000-7,-2.000000 3.000000-8,-8.000000 6.000000 0,-8.000000 9.000000 3,-10.000000 10.000000 3,-9.000000 10.000000 4,-15.000000 11.000000 4,-18.000000 17.000000 5,-19.000000 15.000000 3,-18.000000 16.000000 4,-12.000000 12.000000 2,-3.000000 9.000000 0,-3.000000 10.000000 0,-2.000000 10.000000-1,0.000000-1.000000 3,7.000000-9.000000 6,6.000000-10.000000 6,7.000000-8.000000 6,8.000000-11.000000 2,14.000000-8.000000-2,11.000000-10.000000-2,14.000000-9.000000-3,10.000000-10.000000-2,9.000000-9.000000-3,10.000000-10.000000-2,10.000000-8.000000-3,10.000000-12.000000-2,13.000000-12.000000-4,12.000000-13.000000-3,13.000000-12.000000-3,7.000000-12.000000-2,4.000000-8.000000-1,3.000000-10.000000-1,3.000000-9.000000 0,-2.000000-5.000000-2,-6.000000 0.000000 0,-6.000000 0.000000-2,-6.000000 0.000000 0,-9.000000 3.000000-1,-8.000000 6.000000 0,-10.000000 7.000000 1,-9.000000 6.000000 1,-10.000000 18.000000 2,-9.000000 32.000000 7,-10.000000 31.000000 5,-8.000000 32.000000 6,-9.000000 18.000000 3,-6.000000 6.000000 1,-6.000000 7.000000 2,-6.000000 6.000000 1,-1.000000-1.000000-1,7.000000-5.000000-2,6.000000-7.000000-2,7.000000-5.000000-1,2.000000-8.000000-3,1.000000-5.000000-2,-1.000000-7.000000-1,1.000000-5.000000-1,-3.000000-12.000000-11,-2.000000-16.000000-15,-3.000000-15.000000-18,-3.000000-15.000000-16,-1.000000-14.000000-5,4.000000-8.000000 8,3.000000-10.000000 9,3.000000-9.000000 7,-1.000000-5.000000 7,-2.000000 0.000000 2,-3.000000 0.000000 4,-3.000000 0.000000 4</inkml:trace>
</inkml:ink>
</file>

<file path=ppt/ink/ink23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19"/>
    </inkml:context>
    <inkml:brush xml:id="br0">
      <inkml:brushProperty name="width" value="0.0401117131114006" units="cm"/>
      <inkml:brushProperty name="height" value="0.0401117131114006" units="cm"/>
      <inkml:brushProperty name="color" value="#F2385B"/>
      <inkml:brushProperty name="ignorePressure" value="0"/>
    </inkml:brush>
  </inkml:definitions>
  <inkml:trace contextRef="#ctx0" brushRef="#br0">47000.000000 1900.000000 548,'68.000000'148.000000'24,"-11.000000"-3.000000"-3 ,-14.000000-3.000000-4,-11.000000-2.000000-3,-7.000000 2.000000 2,0.000000 9.000000 7,0.000000 10.000000 8,0.000000 10.000000 8,-2.000000-4.000000 1,-3.000000-16.000000-5,-3.000000-15.000000-4,-2.000000-15.000000-4,2.000000-17.000000-3,9.000000-15.000000-4,10.000000-15.000000-3,10.000000-16.000000-3,2.000000-18.000000-2,-3.000000-18.000000-2,-3.000000-19.000000-2,-2.000000-18.000000-3,-1.000000-21.000000 0,3.000000-22.000000 1,3.000000-22.000000 0,4.000000-21.000000 0,-1.000000-18.000000-6,-3.000000-12.000000-11,-3.000000-13.000000-11,-2.000000-12.000000-13,-1.000000-4.000000-5,3.000000 7.000000 0,3.000000 6.000000 1,4.000000 7.000000-1,-1.000000 7.000000 2,-3.000000 9.000000 0,-3.000000 10.000000 1,-2.000000 10.000000 1,-6.000000 13.000000 3,-6.000000 19.000000 5,-6.000000 19.000000 7,-6.000000 19.000000 5</inkml:trace>
</inkml:ink>
</file>

<file path=ppt/ink/ink23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19"/>
    </inkml:context>
    <inkml:brush xml:id="br0">
      <inkml:brushProperty name="width" value="0.0280728600919247" units="cm"/>
      <inkml:brushProperty name="height" value="0.0280728600919247" units="cm"/>
      <inkml:brushProperty name="color" value="#F2385B"/>
      <inkml:brushProperty name="ignorePressure" value="0"/>
    </inkml:brush>
  </inkml:definitions>
  <inkml:trace contextRef="#ctx0" brushRef="#br0">45600.000000 2300.000000 783,'-60.000000'-22.000000'79,"32.000000"6.000000"-19 ,31.000000 7.000000-20,32.000000 6.000000-18,11.000000 3.000000-13,-5.000000 0.000000-4,-7.000000 0.000000-3,-5.000000 0.000000-6,-4.000000 0.000000-10,0.000000 0.000000-19,0.000000 0.000000-18,0.000000 0.000000-18</inkml:trace>
</inkml:ink>
</file>

<file path=ppt/ink/ink23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0"/>
    </inkml:context>
    <inkml:brush xml:id="br0">
      <inkml:brushProperty name="width" value="0.0237727127969265" units="cm"/>
      <inkml:brushProperty name="height" value="0.0237727127969265" units="cm"/>
      <inkml:brushProperty name="color" value="#F2385B"/>
      <inkml:brushProperty name="ignorePressure" value="0"/>
    </inkml:brush>
  </inkml:definitions>
  <inkml:trace contextRef="#ctx0" brushRef="#br0">50850.000000 1550.000000 925,'-72.000000'21.000000'-39,"6.000000"-5.000000"4 ,7.000000-7.000000 6,6.000000-5.000000 3,-1.000000-4.000000 12,-5.000000 0.000000 20,-7.000000 0.000000 19,-5.000000 0.000000 18,0.000000 0.000000 6,10.000000 0.000000-10,10.000000 0.000000-10,9.000000 0.000000-10,2.000000 0.000000-11,-2.000000 0.000000-16,-3.000000 0.000000-13,-3.000000 0.000000-15,2.000000-2.000000-5,10.000000-3.000000 3,10.000000-3.000000 3,9.000000-2.000000 4</inkml:trace>
</inkml:ink>
</file>

<file path=ppt/ink/ink23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0"/>
    </inkml:context>
    <inkml:brush xml:id="br0">
      <inkml:brushProperty name="width" value="0.0321127101778984" units="cm"/>
      <inkml:brushProperty name="height" value="0.0321127101778984" units="cm"/>
      <inkml:brushProperty name="color" value="#F2385B"/>
      <inkml:brushProperty name="ignorePressure" value="0"/>
    </inkml:brush>
  </inkml:definitions>
  <inkml:trace contextRef="#ctx0" brushRef="#br0">49950.000000 1600.000000 685,'21.000000'73.000000'-1,"-5.000000"-3.000000"1 ,-7.000000-3.000000-2,-5.000000-2.000000 1,-4.000000 2.000000 1,0.000000 9.000000 4,0.000000 10.000000 5,0.000000 10.000000 4,0.000000 10.000000 2,0.000000 13.000000 1,0.000000 12.000000 0,0.000000 13.000000 1,-4.000000 6.000000 0,-5.000000 0.000000-1,-7.000000 0.000000 0,-5.000000 0.000000-1,-3.000000-8.000000 0,4.000000-16.000000-2,3.000000-15.000000-1,3.000000-15.000000-2,3.000000-17.000000 0,3.000000-15.000000 0,3.000000-15.000000-1,4.000000-16.000000 0,1.000000-15.000000-1,0.000000-11.000000-3,0.000000-14.000000-3,0.000000-11.000000-2,1.000000-14.000000-1,4.000000-11.000000 2,3.000000-14.000000 0,3.000000-11.000000 1,-1.000000-3.000000-1,-2.000000 10.000000-3,-3.000000 10.000000-3,-3.000000 9.000000-3,1.000000-4.000000-2,6.000000-15.000000-1,7.000000-15.000000 0,6.000000-16.000000-1,-1.000000-1.000000 0,-5.000000 17.000000 1,-7.000000 15.000000 0,-5.000000 16.000000 1,2.000000 1.000000 0,13.000000-12.000000-3,12.000000-13.000000-2,13.000000-12.000000-3,6.000000-1.000000 1,0.000000 14.000000 2,0.000000 11.000000 3,0.000000 14.000000 2,3.000000 10.000000 1,6.000000 9.000000-1,7.000000 10.000000-2,6.000000 10.000000-1,-1.000000 11.000000 2,-5.000000 17.000000 6,-7.000000 15.000000 5,-5.000000 16.000000 5,-8.000000 10.000000 3,-5.000000 7.000000 0,-7.000000 6.000000-1,-5.000000 7.000000 1,-8.000000 0.000000-2,-5.000000-2.000000-1,-7.000000-3.000000-1,-5.000000-3.000000-2,-6.000000-4.000000 1,-3.000000-3.000000 2,-3.000000-3.000000 1,-2.000000-2.000000 2,-3.000000-8.000000 1,1.000000-8.000000-2,-1.000000-10.000000-2,1.000000-9.000000-1,-6.000000-10.000000 2,-8.000000-9.000000 5,-10.000000-10.000000 4,-9.000000-8.000000 5,-1.000000-17.000000 1,10.000000-21.000000-3,10.000000-22.000000-2,9.000000-22.000000-3,7.000000-18.000000-4,7.000000-11.000000-3,6.000000-14.000000-5,7.000000-11.000000-4,8.000000-3.000000-1,14.000000 10.000000 1,11.000000 10.000000 2,14.000000 9.000000 2,8.000000 10.000000-1,7.000000 14.000000-4,6.000000 11.000000-3,7.000000 14.000000-3,2.000000 10.000000-3,1.000000 9.000000 2,-1.000000 10.000000 0,1.000000 10.000000 1,-1.000000 10.000000 0,1.000000 13.000000 3,-1.000000 12.000000 2,1.000000 13.000000 2,-4.000000 13.000000 1,-6.000000 17.000000 0,-6.000000 15.000000 1,-6.000000 16.000000 0,-9.000000 5.000000 0,-8.000000-2.000000-1,-10.000000-3.000000 1,-9.000000-3.000000 0,-9.000000-9.000000 0,-5.000000-11.000000 1,-7.000000-14.000000 3,-5.000000-11.000000 1,-3.000000 0.000000 1,4.000000 17.000000 2,3.000000 15.000000 2,3.000000 16.000000 1,-5.000000 4.000000 0,-12.000000-6.000000-1,-13.000000-6.000000 0,-12.000000-6.000000-1,-7.000000-9.000000 0,1.000000-8.000000 1,-1.000000-10.000000 1,1.000000-9.000000 0,-1.000000-12.000000 0,1.000000-11.000000 0,-1.000000-14.000000-1,1.000000-11.000000-1,1.000000-17.000000 0,3.000000-18.000000 1,3.000000-19.000000 2,4.000000-18.000000 1,5.000000-12.000000-1,10.000000-3.000000-5,10.000000-3.000000-3,9.000000-2.000000-6,9.000000 2.000000-3,9.000000 9.000000-6,10.000000 10.000000-5,10.000000 10.000000-6,0.000000 11.000000 1,-5.000000 17.000000 4,-7.000000 15.000000 4,-5.000000 16.000000 4,-4.000000 5.000000-5,0.000000-2.000000-15,0.000000-3.000000-15,0.000000-3.000000-16</inkml:trace>
</inkml:ink>
</file>

<file path=ppt/ink/ink23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1"/>
    </inkml:context>
    <inkml:brush xml:id="br0">
      <inkml:brushProperty name="width" value="0.0226493794471025" units="cm"/>
      <inkml:brushProperty name="height" value="0.0226493794471025" units="cm"/>
      <inkml:brushProperty name="color" value="#F2385B"/>
      <inkml:brushProperty name="ignorePressure" value="0"/>
    </inkml:brush>
  </inkml:definitions>
  <inkml:trace contextRef="#ctx0" brushRef="#br0">54300.000000 1450.000000 971,'-40.000000'-24.000000'1,"23.000000"4.000000"3 ,22.000000 3.000000 3,22.000000 3.000000 2,16.000000 4.000000-2,14.000000 7.000000-6,11.000000 6.000000-9,14.000000 7.000000-6,5.000000 2.000000-2,1.000000 1.000000 4,-1.000000-1.000000 3,1.000000 1.000000 5,-3.000000 1.000000-1,-2.000000 3.000000-3,-3.000000 3.000000-4,-3.000000 4.000000-3,-10.000000 1.000000-4,-16.000000 0.000000-1,-15.000000 0.000000-2,-15.000000 0.000000-3,-11.000000 0.000000 2,-2.000000 0.000000 6,-3.000000 0.000000 4,-3.000000 0.000000 6</inkml:trace>
</inkml:ink>
</file>

<file path=ppt/ink/ink23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1"/>
    </inkml:context>
    <inkml:brush xml:id="br0">
      <inkml:brushProperty name="width" value="0.0283084269613028" units="cm"/>
      <inkml:brushProperty name="height" value="0.0283084269613028" units="cm"/>
      <inkml:brushProperty name="color" value="#F2385B"/>
      <inkml:brushProperty name="ignorePressure" value="0"/>
    </inkml:brush>
  </inkml:definitions>
  <inkml:trace contextRef="#ctx0" brushRef="#br0">54300.000000 2300.000000 777,'-315.000000'132.000000'28,"73.000000"-33.000000"-1 ,72.000000-35.000000 1,72.000000-34.000000-1,58.000000-21.000000-1,48.000000-6.000000-3,47.000000-6.000000-2,47.000000-6.000000-3,27.000000-4.000000-4,10.000000 1.000000-6,10.000000-1.000000-6,9.000000 1.000000-5,6.000000 1.000000-4,3.000000 3.000000-2,3.000000 3.000000 0,4.000000 4.000000-3,-9.000000 1.000000 0,-18.000000 0.000000-1,-19.000000 0.000000-2,-18.000000 0.000000 0,-12.000000 0.000000 0,-3.000000 0.000000 2,-3.000000 0.000000 3,-2.000000 0.000000 1,-11.000000 0.000000 1,-15.000000 0.000000-3,-15.000000 0.000000-2,-16.000000 0.000000-2,-16.000000-2.000000-2,-16.000000-3.000000-3,-15.000000-3.000000-1,-15.000000-2.000000-3,-15.000000-1.000000 0,-12.000000 3.000000 2,-13.000000 3.000000 2,-12.000000 4.000000 1,-10.000000-1.000000 2,-6.000000-3.000000 5,-6.000000-3.000000 3,-6.000000-2.000000 3,5.000000-5.000000 3,20.000000-2.000000 0,18.000000-3.000000 2,20.000000-3.000000-1</inkml:trace>
</inkml:ink>
</file>

<file path=ppt/ink/ink23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1"/>
    </inkml:context>
    <inkml:brush xml:id="br0">
      <inkml:brushProperty name="width" value="0.0247471146285534" units="cm"/>
      <inkml:brushProperty name="height" value="0.0247471146285534" units="cm"/>
      <inkml:brushProperty name="color" value="#F2385B"/>
      <inkml:brushProperty name="ignorePressure" value="0"/>
    </inkml:brush>
  </inkml:definitions>
  <inkml:trace contextRef="#ctx0" brushRef="#br0">54650.000000 2200.000000 888,'-68.000000'-69.000000'-4,"17.000000"13.000000"-10 ,15.000000 12.000000-10,16.000000 13.000000-9,12.000000 9.000000 4,9.000000 6.000000 17,10.000000 7.000000 17,10.000000 6.000000 18,4.000000 12.000000 7,0.000000 19.000000-2,0.000000 19.000000-2,0.000000 19.000000-1,-4.000000 12.000000-3,-5.000000 6.000000-2,-7.000000 7.000000-4,-5.000000 6.000000-2,-4.000000 1.000000-4,0.000000-3.000000-3,0.000000-3.000000-6,0.000000-2.000000-3,1.000000-9.000000-2,4.000000-12.000000 2,3.000000-13.000000 1,3.000000-12.000000 1</inkml:trace>
</inkml:ink>
</file>

<file path=ppt/ink/ink23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1"/>
    </inkml:context>
    <inkml:brush xml:id="br0">
      <inkml:brushProperty name="width" value="0.0325815826654434" units="cm"/>
      <inkml:brushProperty name="height" value="0.0325815826654434" units="cm"/>
      <inkml:brushProperty name="color" value="#F2385B"/>
      <inkml:brushProperty name="ignorePressure" value="0"/>
    </inkml:brush>
  </inkml:definitions>
  <inkml:trace contextRef="#ctx0" brushRef="#br0">55000.000000 1850.000000 675,'1.000000'-30.000000'14,"4.000000"41.000000"1 ,3.000000 40.000000 2,3.000000 42.000000 1,-1.000000 24.000000 2,-2.000000 9.000000 3,-3.000000 10.000000 4,-3.000000 10.000000 2,-2.000000 7.000000 2,0.000000 6.000000-2,0.000000 7.000000-3,0.000000 6.000000-2,0.000000-1.000000-3,0.000000-5.000000-6,0.000000-7.000000-5,0.000000-5.000000-5,1.000000-12.000000-4,4.000000-16.000000-3,3.000000-15.000000-1,3.000000-15.000000-3,3.000000-18.000000-5,3.000000-19.000000-10,3.000000-18.000000-11,4.000000-19.000000-9,-1.000000-15.000000-5,-3.000000-8.000000 1,-3.000000-10.000000 0,-2.000000-9.000000-1,-3.000000-7.000000 5,1.000000-3.000000 5,-1.000000-3.000000 6,1.000000-2.000000 7</inkml:trace>
</inkml:ink>
</file>

<file path=ppt/ink/ink23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2"/>
    </inkml:context>
    <inkml:brush xml:id="br0">
      <inkml:brushProperty name="width" value="0.0331940837204456" units="cm"/>
      <inkml:brushProperty name="height" value="0.0331940837204456" units="cm"/>
      <inkml:brushProperty name="color" value="#F2385B"/>
      <inkml:brushProperty name="ignorePressure" value="0"/>
    </inkml:brush>
  </inkml:definitions>
  <inkml:trace contextRef="#ctx0" brushRef="#br0">56700.000000 1400.000000 662,'-4.000000'170.000000'5,"-5.000000"-9.000000"7 ,-7.000000-10.000000 10,-5.000000-8.000000 8,-6.000000-8.000000 3,-3.000000-2.000000-3,-3.000000-3.000000-3,-2.000000-3.000000-3,-1.000000-7.000000-2,3.000000-9.000000-2,3.000000-10.000000-3,4.000000-8.000000-1,4.000000-6.000000-2,6.000000 1.000000 1,7.000000-1.000000 0,6.000000 1.000000 1,12.000000-7.000000-3,19.000000-12.000000-7,19.000000-13.000000-6,19.000000-12.000000-7,10.000000-12.000000-4,4.000000-8.000000-3,3.000000-10.000000-1,3.000000-9.000000-4,1.000000-5.000000 0,1.000000 0.000000 2,-1.000000 0.000000 0,1.000000 0.000000 0,-4.000000 0.000000 0,-6.000000 0.000000-3,-6.000000 0.000000-4,-6.000000 0.000000-2,-9.000000 0.000000-2,-8.000000 0.000000 0,-10.000000 0.000000 0,-9.000000 0.000000 1,-10.000000-5.000000 0,-9.000000-9.000000 2,-10.000000-10.000000 1,-8.000000-8.000000 2,-6.000000-3.000000 2,1.000000 7.000000 5,-1.000000 6.000000 4,1.000000 7.000000 5</inkml:trace>
</inkml:ink>
</file>

<file path=ppt/ink/ink23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2"/>
    </inkml:context>
    <inkml:brush xml:id="br0">
      <inkml:brushProperty name="width" value="0.0308566261082888" units="cm"/>
      <inkml:brushProperty name="height" value="0.0308566261082888" units="cm"/>
      <inkml:brushProperty name="color" value="#F2385B"/>
      <inkml:brushProperty name="ignorePressure" value="0"/>
    </inkml:brush>
  </inkml:definitions>
  <inkml:trace contextRef="#ctx0" brushRef="#br0">57000.000000 2550.000000 712,'0.000000'-91.000000'0,"0.000000"19.000000"0 ,0.000000 19.000000 0,0.000000 19.000000 0,0.000000 18.000000 5,0.000000 19.000000 7,0.000000 19.000000 10,0.000000 19.000000 7,-2.000000 13.000000 4,-3.000000 10.000000-3,-3.000000 10.000000-2,-2.000000 9.000000-3,-8.000000 7.000000-3,-8.000000 7.000000-4,-10.000000 6.000000-3,-9.000000 7.000000-4,-7.000000 0.000000-2,-3.000000-2.000000-3,-3.000000-3.000000-2,-2.000000-3.000000-1,0.000000-9.000000-1,7.000000-11.000000 1,6.000000-14.000000 2,7.000000-11.000000 1,0.000000-17.000000-12,-2.000000-18.000000-23,-3.000000-19.000000-25,-3.000000-18.000000-23,-1.000000-18.000000-4,4.000000-16.000000 17,3.000000-15.000000 16,3.000000-15.000000 16,3.000000-9.000000 11,3.000000 1.000000 5,3.000000-1.000000 5,4.000000 1.000000 4,2.000000 1.000000 2,4.000000 3.000000 2,3.000000 3.000000 1,3.000000 4.000000 0,6.000000 4.000000 3,9.000000 6.000000 4,10.000000 7.000000 3,10.000000 6.000000 4,8.000000 7.000000 3,10.000000 10.000000 2,10.000000 10.000000 3,9.000000 9.000000 2,9.000000 4.000000 0,9.000000 1.000000-1,10.000000-1.000000-1,10.000000 1.000000-2,5.000000 1.000000-2,4.000000 3.000000-1,3.000000 3.000000-3,3.000000 4.000000-2,-5.000000-3.000000-1,-12.000000-5.000000 0,-13.000000-7.000000 0,-12.000000-5.000000 0,-12.000000-3.000000-5,-8.000000 4.000000-10,-10.000000 3.000000-8,-9.000000 3.000000-10,-5.000000 1.000000-5,0.000000 1.000000-1,0.000000-1.000000-3,0.000000 1.000000-1</inkml:trace>
</inkml:ink>
</file>

<file path=ppt/ink/ink2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5:40:43"/>
    </inkml:context>
    <inkml:brush xml:id="br0">
      <inkml:brushProperty name="width" value="0.0396552607417107" units="cm"/>
      <inkml:brushProperty name="height" value="0.0396552607417107" units="cm"/>
      <inkml:brushProperty name="color" value="#F2385B"/>
      <inkml:brushProperty name="ignorePressure" value="0"/>
    </inkml:brush>
  </inkml:definitions>
  <inkml:trace contextRef="#ctx0" brushRef="#br0">50850.000000 10700.000000 554,'-2.000000'53.000000'1,"-3.000000"6.000000"-1 ,-3.000000 7.000000 2,-2.000000 6.000000 0,-6.000000 4.000000 2,-6.000000 4.000000 4,-6.000000 3.000000 5,-6.000000 3.000000 3,-7.000000-1.000000 3,-6.000000-2.000000 3,-6.000000-3.000000 2,-6.000000-3.000000 3,-2.000000-4.000000 0,3.000000-3.000000 0,3.000000-3.000000-1,4.000000-2.000000-1,4.000000-6.000000 0,6.000000-6.000000-3,7.000000-6.000000-1,6.000000-6.000000-2,6.000000-4.000000-1,6.000000 1.000000-3,7.000000-1.000000-3,6.000000 1.000000-1,12.000000-4.000000-2,19.000000-6.000000 0,19.000000-6.000000 0,19.000000-6.000000-1,12.000000-4.000000 0,6.000000 1.000000-2,7.000000-1.000000-2,6.000000 1.000000 0,6.000000-3.000000-2,6.000000-2.000000-2,7.000000-3.000000 0,6.000000-3.000000-1,3.000000-2.000000-3,0.000000 0.000000-6,0.000000 0.000000-4,0.000000 0.000000-6,1.000000-2.000000-4,4.000000-3.000000-5,3.000000-3.000000-4,3.000000-2.000000-3,-1.000000-6.000000-5,-2.000000-6.000000-2,-3.000000-6.000000-2,-3.000000-6.000000-3,-13.000000-2.000000 1,-22.000000 3.000000 7,-22.000000 3.000000 7,-21.000000 4.000000 6,-14.000000 1.000000 6,-2.000000 0.000000 3,-3.000000 0.000000 5,-3.000000 0.000000 3</inkml:trace>
</inkml:ink>
</file>

<file path=ppt/ink/ink24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3"/>
    </inkml:context>
    <inkml:brush xml:id="br0">
      <inkml:brushProperty name="width" value="0.0311444252729416" units="cm"/>
      <inkml:brushProperty name="height" value="0.0311444252729416" units="cm"/>
      <inkml:brushProperty name="color" value="#F2385B"/>
      <inkml:brushProperty name="ignorePressure" value="0"/>
    </inkml:brush>
  </inkml:definitions>
  <inkml:trace contextRef="#ctx0" brushRef="#br0">58150.000000 1300.000000 706,'-24.000000'48.000000'31,"4.000000"-3.000000"-1 ,3.000000-3.000000 1,3.000000-2.000000-1,3.000000 0.000000-2,3.000000 7.000000-3,3.000000 6.000000-3,4.000000 7.000000-3,2.000000-1.000000-3,4.000000-6.000000-3,3.000000-6.000000-2,3.000000-6.000000-3,6.000000-9.000000-4,9.000000-8.000000-4,10.000000-10.000000-6,10.000000-9.000000-5,2.000000-7.000000-3,-3.000000-3.000000 0,-3.000000-3.000000 0,-2.000000-2.000000 0,2.000000-6.000000-3,9.000000-6.000000-6,10.000000-6.000000-5,10.000000-6.000000-6,0.000000-1.000000-1,-5.000000 7.000000 3,-7.000000 6.000000 5,-5.000000 7.000000 3,-8.000000 4.000000 7,-5.000000 3.000000 9,-7.000000 3.000000 9,-5.000000 4.000000 10,-4.000000 5.000000 8,0.000000 10.000000 7,0.000000 10.000000 5,0.000000 9.000000 7,-7.000000 7.000000-1,-11.000000 7.000000-9,-14.000000 6.000000-8,-11.000000 7.000000-9,-9.000000 0.000000-4,-3.000000-2.000000 0,-3.000000-3.000000 0,-2.000000-3.000000 0,-9.000000-1.000000-8,-12.000000 4.000000-14,-13.000000 3.000000-14,-12.000000 3.000000-15,-4.000000-5.000000-5,7.000000-12.000000 4,6.000000-13.000000 3,7.000000-12.000000 4,5.000000-9.000000 6,7.000000-2.000000 6,6.000000-3.000000 8,7.000000-3.000000 7,7.000000 2.000000 5,9.000000 10.000000 1,10.000000 10.000000 1,10.000000 9.000000 2,4.000000 10.000000 3,0.000000 14.000000 3,0.000000 11.000000 5,0.000000 14.000000 4,0.000000 5.000000 3,0.000000 1.000000 5,0.000000-1.000000 4,0.000000 1.000000 3,0.000000-1.000000 3,0.000000 1.000000-2,0.000000-1.000000 0,0.000000 1.000000 0,0.000000-7.000000-2,0.000000-12.000000-3,0.000000-13.000000-2,0.000000-12.000000-4,4.000000-15.000000-2,10.000000-15.000000-3,10.000000-15.000000-2,9.000000-16.000000-4,6.000000-15.000000-4,3.000000-11.000000-8,3.000000-14.000000-7,4.000000-11.000000-7,-1.000000-3.000000-3,-3.000000 10.000000 2,-3.000000 10.000000 3,-2.000000 9.000000 2,-5.000000 9.000000 1,-2.000000 9.000000 2,-3.000000 10.000000-1,-3.000000 10.000000 2,-2.000000 5.000000 2,0.000000 4.000000 2,0.000000 3.000000 5,0.000000 3.000000 3,-4.000000 6.000000 3,-5.000000 9.000000 6,-7.000000 10.000000 3,-5.000000 10.000000 5,-4.000000 4.000000 5,0.000000 0.000000 3,0.000000 0.000000 4,0.000000 0.000000 5,1.000000 0.000000-2,4.000000 0.000000-6,3.000000 0.000000-6,3.000000 0.000000-6,4.000000-5.000000-8,7.000000-9.000000-12,6.000000-10.000000-9,7.000000-8.000000-12,0.000000-8.000000-10,-2.000000-2.000000-10,-3.000000-3.000000-10,-3.000000-3.000000-11</inkml:trace>
</inkml:ink>
</file>

<file path=ppt/ink/ink24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3"/>
    </inkml:context>
    <inkml:brush xml:id="br0">
      <inkml:brushProperty name="width" value="0.033327829092741" units="cm"/>
      <inkml:brushProperty name="height" value="0.033327829092741" units="cm"/>
      <inkml:brushProperty name="color" value="#F2385B"/>
      <inkml:brushProperty name="ignorePressure" value="0"/>
    </inkml:brush>
  </inkml:definitions>
  <inkml:trace contextRef="#ctx0" brushRef="#br0">60750.000000 2500.000000 660,'0.000000'76.000000'50,"0.000000"4.000000"-14 ,0.000000 3.000000-14,0.000000 3.000000-13,-2.000000 4.000000-5,-3.000000 7.000000 4,-3.000000 6.000000 3,-2.000000 7.000000 5,-1.000000-4.000000 1,3.000000-12.000000-1,3.000000-13.000000-1,4.000000-12.000000-1,2.000000-26.000000-4,4.000000-36.000000-6,3.000000-39.000000-5,3.000000-36.000000-7,4.000000-28.000000-4,7.000000-15.000000-2,6.000000-15.000000-1,7.000000-16.000000-2,2.000000-4.000000 0,1.000000 10.000000 1,-1.000000 10.000000 1,1.000000 9.000000 2,4.000000 6.000000 2,9.000000 3.000000 3,10.000000 3.000000 4,10.000000 4.000000 2,2.000000 11.000000 1,-3.000000 23.000000-1,-3.000000 22.000000 0,-2.000000 22.000000-1,-5.000000 19.000000 2,-2.000000 20.000000 4,-3.000000 18.000000 5,-3.000000 20.000000 4,-7.000000 16.000000 2,-9.000000 16.000000 1,-10.000000 15.000000-1,-8.000000 17.000000 1,-8.000000 3.000000-1,-2.000000-5.000000 0,-3.000000-7.000000-1,-3.000000-5.000000-1,-6.000000-6.000000-2,-5.000000-3.000000-1,-7.000000-3.000000-2,-5.000000-2.000000-1,-6.000000-9.000000-3,-3.000000-12.000000-1,-3.000000-13.000000-3,-2.000000-12.000000-1,-3.000000-12.000000-2,1.000000-8.000000 0,-1.000000-10.000000 0,1.000000-9.000000 0,-1.000000-13.000000 0,1.000000-16.000000 0,-1.000000-15.000000 1,1.000000-15.000000 1,4.000000-14.000000 2,9.000000-8.000000 1,10.000000-10.000000 1,10.000000-9.000000 3,10.000000-2.000000 1,13.000000 6.000000 0,12.000000 7.000000 1,13.000000 6.000000 1,10.000000 3.000000 0,10.000000 0.000000 0,10.000000 0.000000 0,9.000000 0.000000 0,6.000000 3.000000 0,3.000000 6.000000 2,3.000000 7.000000 0,4.000000 6.000000 1,2.000000 6.000000-1,4.000000 6.000000-3,3.000000 7.000000-2,3.000000 6.000000-3,-5.000000 4.000000-1,-12.000000 4.000000-3,-13.000000 3.000000-1,-12.000000 3.000000-1,-5.000000 1.000000-2,3.000000 1.000000 0,3.000000-1.000000 0,4.000000 1.000000 0,-6.000000-1.000000-4,-11.000000 1.000000-4,-14.000000-1.000000-6,-11.000000 1.000000-6</inkml:trace>
</inkml:ink>
</file>

<file path=ppt/ink/ink24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4"/>
    </inkml:context>
    <inkml:brush xml:id="br0">
      <inkml:brushProperty name="width" value="0.0308179426938295" units="cm"/>
      <inkml:brushProperty name="height" value="0.0308179426938295" units="cm"/>
      <inkml:brushProperty name="color" value="#F2385B"/>
      <inkml:brushProperty name="ignorePressure" value="0"/>
    </inkml:brush>
  </inkml:definitions>
  <inkml:trace contextRef="#ctx0" brushRef="#br0">62900.000000 1600.000000 713,'3.000000'-35.000000'5,"6.000000"32.000000"7 ,7.000000 31.000000 9,6.000000 32.000000 8,-1.000000 24.000000 2,-5.000000 19.000000-3,-7.000000 19.000000-2,-5.000000 19.000000-5,-8.000000 13.000000 0,-5.000000 10.000000-2,-7.000000 10.000000 0,-5.000000 9.000000-1,-4.000000 1.000000-2,0.000000-6.000000-5,0.000000-6.000000-4,0.000000-6.000000-5,0.000000-12.000000-2,0.000000-15.000000-2,0.000000-15.000000-2,0.000000-16.000000-1,1.000000-18.000000-3,4.000000-18.000000-7,3.000000-19.000000-6,3.000000-18.000000-5,-1.000000-18.000000-3,-2.000000-16.000000 0,-3.000000-15.000000 1,-3.000000-15.000000 0,-2.000000-14.000000 2,0.000000-8.000000 4,0.000000-10.000000 2,0.000000-9.000000 3,3.000000 1.000000 2,6.000000 13.000000 2,7.000000 12.000000 2,6.000000 13.000000 1,-1.000000-5.000000 0,-5.000000-22.000000-1,-7.000000-22.000000-1,-5.000000-21.000000-2,-1.000000-1.000000 2,6.000000 22.000000 5,7.000000 22.000000 6,6.000000 23.000000 4,6.000000 2.000000 5,6.000000-16.000000 4,7.000000-15.000000 5,6.000000-15.000000 4,7.000000-3.000000 1,10.000000 14.000000-2,10.000000 11.000000-2,9.000000 14.000000-1,4.000000 7.000000-3,1.000000 3.000000-1,-1.000000 3.000000-1,1.000000 4.000000-2,-6.000000 2.000000-8,-8.000000 4.000000-16,-10.000000 3.000000-16,-9.000000 3.000000-16</inkml:trace>
</inkml:ink>
</file>

<file path=ppt/ink/ink24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4"/>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64850.000000 1400.000000 999,'135.000000'4.000000'-86,"-27.000000"10.000000"22 ,-28.000000 10.000000 22,-28.000000 9.000000 21,-17.000000 4.000000 15,-2.000000 1.000000 6,-3.000000-1.000000 6,-3.000000 1.000000 7,-4.000000-4.000000 1,-3.000000-6.000000-7,-3.000000-6.000000-6,-2.000000-6.000000-5</inkml:trace>
</inkml:ink>
</file>

<file path=ppt/ink/ink24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5"/>
    </inkml:context>
    <inkml:brush xml:id="br0">
      <inkml:brushProperty name="width" value="0.0368791110813618" units="cm"/>
      <inkml:brushProperty name="height" value="0.0368791110813618" units="cm"/>
      <inkml:brushProperty name="color" value="#F2385B"/>
      <inkml:brushProperty name="ignorePressure" value="0"/>
    </inkml:brush>
  </inkml:definitions>
  <inkml:trace contextRef="#ctx0" brushRef="#br0">65100.000000 2100.000000 596,'-91.000000'187.000000'3,"19.000000"-24.000000"5 ,19.000000-26.000000 6,19.000000-24.000000 6,12.000000-13.000000 1,6.000000 0.000000-1,7.000000 0.000000-4,6.000000 0.000000-1,1.000000 1.000000-3,-3.000000 4.000000-2,-3.000000 3.000000-2,-2.000000 3.000000-3,-1.000000-5.000000-3,3.000000-12.000000-3,3.000000-13.000000-3,4.000000-12.000000-3,4.000000-24.000000-5,6.000000-34.000000-3,7.000000-35.000000-6,6.000000-33.000000-4,4.000000-33.000000-3,4.000000-27.000000 0,3.000000-28.000000 0,3.000000-28.000000-1,-1.000000-2.000000 2,-2.000000 25.000000 6,-3.000000 25.000000 5,-3.000000 25.000000 5,-4.000000 18.000000 3,-3.000000 14.000000 2,-3.000000 11.000000 2,-2.000000 14.000000 1,-3.000000 3.000000 2,1.000000-2.000000 0,-1.000000-3.000000 0,1.000000-3.000000 0,5.000000-12.000000 1,14.000000-18.000000 0,11.000000-19.000000 0,14.000000-18.000000 0,8.000000-4.000000 1,7.000000 13.000000 3,6.000000 12.000000 3,7.000000 13.000000 2,2.000000 10.000000 5,1.000000 10.000000 5,-1.000000 10.000000 6,1.000000 9.000000 5,1.000000 6.000000 3,3.000000 3.000000-1,3.000000 3.000000 1,4.000000 4.000000-1,-1.000000 4.000000-3,-3.000000 6.000000-5,-3.000000 7.000000-6,-2.000000 6.000000-5,-6.000000 6.000000-4,-6.000000 6.000000-1,-6.000000 7.000000-2,-6.000000 6.000000-1,-7.000000 4.000000-1,-6.000000 4.000000 1,-6.000000 3.000000 0,-6.000000 3.000000 2,-6.000000 1.000000-1,-2.000000 1.000000 1,-3.000000-1.000000-1,-3.000000 1.000000 1,-4.000000-3.000000 0,-3.000000-2.000000-1,-3.000000-3.000000 1,-2.000000-3.000000 0,-3.000000 4.000000 0,1.000000 13.000000 2,-1.000000 12.000000 0,1.000000 13.000000 2,-1.000000 12.000000 1,1.000000 13.000000 0,-1.000000 12.000000 1,1.000000 13.000000 1,-4.000000 6.000000-2,-6.000000 0.000000-3,-6.000000 0.000000-3,-6.000000 0.000000-3,-6.000000-5.000000-1,-2.000000-9.000000-1,-3.000000-10.000000 0,-3.000000-8.000000 0,-10.000000-4.000000-4,-16.000000 3.000000-9,-15.000000 3.000000-9,-15.000000 4.000000-8,-7.000000-10.000000-6,3.000000-22.000000 1,3.000000-22.000000-2,4.000000-21.000000 0,7.000000-14.000000 3,13.000000-2.000000 6,12.000000-3.000000 6,13.000000-3.000000 6,-4.000000-10.000000 1,-18.000000-16.000000-7,-19.000000-15.000000-6,-18.000000-15.000000-6,-6.000000-15.000000-1,10.000000-12.000000 6,10.000000-13.000000 4,9.000000-12.000000 6,10.000000 4.000000 4,14.000000 22.000000 3,11.000000 22.000000 3,14.000000 23.000000 4,5.000000 5.000000 1,1.000000-9.000000 1,-1.000000-10.000000 0,1.000000-8.000000 1,2.000000 0.000000 3,7.000000 14.000000 5,6.000000 11.000000 4,7.000000 14.000000 5,2.000000 8.000000 3,1.000000 7.000000-1,-1.000000 6.000000 0,1.000000 7.000000 0,-1.000000 5.000000-1,1.000000 7.000000-1,-1.000000 6.000000-1,1.000000 7.000000 0,-3.000000 4.000000-1,-2.000000 3.000000 1,-3.000000 3.000000 1,-3.000000 4.000000 1,-4.000000 1.000000 0,-3.000000 0.000000-2,-3.000000 0.000000-2,-2.000000 0.000000-2,-3.000000-4.000000-1,1.000000-5.000000-4,-1.000000-7.000000-3,1.000000-5.000000-3,2.000000-12.000000-3,7.000000-16.000000-1,6.000000-15.000000-2,7.000000-15.000000-3,4.000000-14.000000-1,3.000000-8.000000-2,3.000000-10.000000-1,4.000000-9.000000-3,1.000000-1.000000 1,0.000000 10.000000 0,0.000000 10.000000 2,0.000000 9.000000 0,4.000000 4.000000 3,10.000000 1.000000 1,10.000000-1.000000 2,9.000000 1.000000 2,1.000000 4.000000 3,-6.000000 9.000000 1,-6.000000 10.000000 3,-6.000000 10.000000 2,-4.000000 5.000000 0,1.000000 4.000000 0,-1.000000 3.000000-1,1.000000 3.000000 0,-4.000000 4.000000 1,-6.000000 7.000000 2,-6.000000 6.000000 3,-6.000000 7.000000 2,-7.000000 4.000000 0,-6.000000 3.000000-2,-6.000000 3.000000-4,-6.000000 4.000000-2,-7.000000-3.000000-2,-6.000000-5.000000 1,-6.000000-7.000000 0,-6.000000-5.000000-1,-6.000000-6.000000 1,-2.000000-3.000000 1,-3.000000-3.000000-1,-3.000000-2.000000 0,1.000000-11.000000-1,6.000000-15.000000-2,7.000000-15.000000-4,6.000000-16.000000-3,6.000000-8.000000 0,6.000000 0.000000 1,7.000000 0.000000 1,6.000000 0.000000 1,3.000000 3.000000-3,0.000000 6.000000-10,0.000000 7.000000-7,0.000000 6.000000-10</inkml:trace>
</inkml:ink>
</file>

<file path=ppt/ink/ink24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6"/>
    </inkml:context>
    <inkml:brush xml:id="br0">
      <inkml:brushProperty name="width" value="0.0301367100328207" units="cm"/>
      <inkml:brushProperty name="height" value="0.0301367100328207" units="cm"/>
      <inkml:brushProperty name="color" value="#F2385B"/>
      <inkml:brushProperty name="ignorePressure" value="0"/>
    </inkml:brush>
  </inkml:definitions>
  <inkml:trace contextRef="#ctx0" brushRef="#br0">40000.000000 7000.000000 730,'1.000000'75.000000'2,"4.000000"0.000000"2 ,3.000000 0.000000 0,3.000000 0.000000 1,3.000000 0.000000 2,3.000000 0.000000 6,3.000000 0.000000 4,4.000000 0.000000 6,2.000000-2.000000 0,4.000000-3.000000-4,3.000000-3.000000-5,3.000000-2.000000-3,3.000000-6.000000-1,3.000000-6.000000 4,3.000000-6.000000 3,4.000000-6.000000 4,-3.000000-9.000000 0,-5.000000-8.000000-5,-7.000000-10.000000-3,-5.000000-9.000000-5,-1.000000-13.000000-3,6.000000-16.000000-3,7.000000-15.000000-2,6.000000-15.000000-2,4.000000-17.000000-3,4.000000-15.000000-2,3.000000-15.000000-4,3.000000-16.000000-2,-1.000000-5.000000 0,-2.000000 6.000000 1,-3.000000 7.000000 2,-3.000000 6.000000 2,-6.000000 12.000000 1,-5.000000 19.000000 1,-7.000000 19.000000 2,-5.000000 19.000000 0,-3.000000 2.000000 1,4.000000-11.000000 0,3.000000-14.000000 0,3.000000-11.000000 0,1.000000-3.000000-3,1.000000 10.000000-4,-1.000000 10.000000-5,1.000000 9.000000-3,-3.000000 9.000000-5,-2.000000 9.000000-3,-3.000000 10.000000-4,-3.000000 10.000000-4</inkml:trace>
</inkml:ink>
</file>

<file path=ppt/ink/ink24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7"/>
    </inkml:context>
    <inkml:brush xml:id="br0">
      <inkml:brushProperty name="width" value="0.0231249369680882" units="cm"/>
      <inkml:brushProperty name="height" value="0.0231249369680882" units="cm"/>
      <inkml:brushProperty name="color" value="#F2385B"/>
      <inkml:brushProperty name="ignorePressure" value="0"/>
    </inkml:brush>
  </inkml:definitions>
  <inkml:trace contextRef="#ctx0" brushRef="#br0">41600.000000 7650.000000 951,'3.000000'43.000000'-30,"6.000000"-11.000000"19 ,7.000000-14.000000 18,6.000000-11.000000 18,3.000000-9.000000 4,0.000000-3.000000-10,0.000000-3.000000-10,0.000000-2.000000-9,0.000000-5.000000-6,0.000000-2.000000 1,0.000000-3.000000 0,0.000000-3.000000 1,0.000000-2.000000-6,0.000000 0.000000-11,0.000000 0.000000-12,0.000000 0.000000-11</inkml:trace>
</inkml:ink>
</file>

<file path=ppt/ink/ink24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7"/>
    </inkml:context>
    <inkml:brush xml:id="br0">
      <inkml:brushProperty name="width" value="0.0320278704166412" units="cm"/>
      <inkml:brushProperty name="height" value="0.0320278704166412" units="cm"/>
      <inkml:brushProperty name="color" value="#F2385B"/>
      <inkml:brushProperty name="ignorePressure" value="0"/>
    </inkml:brush>
  </inkml:definitions>
  <inkml:trace contextRef="#ctx0" brushRef="#br0">44200.000000 6000.000000 686,'23.000000'-138.000000'-13,"-3.000000"26.000000"6 ,-3.000000 24.000000 5,-2.000000 26.000000 6,-8.000000 15.000000 5,-8.000000 6.000000 4,-10.000000 7.000000 5,-9.000000 6.000000 4,-5.000000 6.000000 2,0.000000 6.000000-1,0.000000 7.000000-2,0.000000 6.000000 0,1.000000 7.000000-2,4.000000 10.000000-3,3.000000 10.000000-2,3.000000 9.000000-4,-1.000000 10.000000-1,-2.000000 14.000000 0,-3.000000 11.000000 0,-3.000000 14.000000-1,1.000000 11.000000-1,6.000000 14.000000-1,7.000000 11.000000-2,6.000000 14.000000-1,1.000000 11.000000-1,-3.000000 14.000000-1,-3.000000 11.000000 0,-2.000000 14.000000-1,-3.000000 2.000000 0,1.000000-6.000000 1,-1.000000-6.000000 0,1.000000-6.000000 0,-1.000000-18.000000 1,1.000000-28.000000 0,-1.000000-28.000000 0,1.000000-27.000000 1,-4.000000 2.000000-1,-6.000000 34.000000 2,-6.000000 35.000000 1,-6.000000 35.000000 1,-4.000000 4.000000 0,1.000000-25.000000 0,-1.000000-25.000000-1,1.000000-25.000000 0,-3.000000-16.000000-1,-2.000000-6.000000-1,-3.000000-6.000000 0,-3.000000-6.000000-1,-1.000000-13.000000-4,4.000000-19.000000-5,3.000000-18.000000-4,3.000000-19.000000-7,3.000000-22.000000-1,3.000000-25.000000 1,3.000000-25.000000 1,4.000000-25.000000 1,2.000000-5.000000-6,4.000000 16.000000-13,3.000000 15.000000-13,3.000000 17.000000-14</inkml:trace>
</inkml:ink>
</file>

<file path=ppt/ink/ink24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7"/>
    </inkml:context>
    <inkml:brush xml:id="br0">
      <inkml:brushProperty name="width" value="0.0222716946154833" units="cm"/>
      <inkml:brushProperty name="height" value="0.0222716946154833" units="cm"/>
      <inkml:brushProperty name="color" value="#F2385B"/>
      <inkml:brushProperty name="ignorePressure" value="0"/>
    </inkml:brush>
  </inkml:definitions>
  <inkml:trace contextRef="#ctx0" brushRef="#br0">42950.000000 6900.000000 987,'100.000000'-24.000000'13,"0.000000"4.000000"-14 ,0.000000 3.000000-13,0.000000 3.000000-12,-2.000000 1.000000-4,-3.000000 1.000000 6,-3.000000-1.000000 5,-2.000000 1.000000 6,-6.000000 1.000000 3,-6.000000 3.000000 0,-6.000000 3.000000 0,-6.000000 4.000000-1,-9.000000 2.000000 1,-8.000000 4.000000-2,-10.000000 3.000000 0,-9.000000 3.000000 0</inkml:trace>
</inkml:ink>
</file>

<file path=ppt/ink/ink24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7"/>
    </inkml:context>
    <inkml:brush xml:id="br0">
      <inkml:brushProperty name="width" value="0.0500000007450581" units="cm"/>
      <inkml:brushProperty name="height" value="0.0500000007450581" units="cm"/>
      <inkml:brushProperty name="color" value="#F2385B"/>
      <inkml:brushProperty name="ignorePressure" value="0"/>
    </inkml:brush>
  </inkml:definitions>
  <inkml:trace contextRef="#ctx0" brushRef="#br0">45650.000000 6800.000000 333,'162.000000'64.000000'167,"52.000000"49.000000"-1 ,51.000000 48.000000 1,51.000000 48.000000 0</inkml:trace>
</inkml:ink>
</file>

<file path=ppt/ink/ink2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0:44"/>
    </inkml:context>
    <inkml:brush xml:id="br0">
      <inkml:brushProperty name="width" value="0.0272398740053177" units="cm"/>
      <inkml:brushProperty name="height" value="0.0272398740053177" units="cm"/>
      <inkml:brushProperty name="color" value="#F2385B"/>
      <inkml:brushProperty name="ignorePressure" value="0"/>
    </inkml:brush>
  </inkml:definitions>
  <inkml:trace contextRef="#ctx0" brushRef="#br0">53750.000000 7950.000000 807,'3.000000'-44.000000'8,"6.000000"13.000000"-8 ,7.000000 12.000000-8,6.000000 13.000000-9,4.000000 9.000000-2,4.000000 6.000000 6,3.000000 7.000000 5,3.000000 6.000000 5,-1.000000 4.000000 5,-2.000000 4.000000 3,-3.000000 3.000000 3,-3.000000 3.000000 4,-6.000000-1.000000 4,-5.000000-2.000000 1,-7.000000-3.000000 3,-5.000000-3.000000 3,-8.000000 4.000000-1,-5.000000 13.000000-2,-7.000000 12.000000-2,-5.000000 13.000000-2,-14.000000 9.000000-2,-18.000000 6.000000-1,-19.000000 7.000000-2,-18.000000 6.000000-1,-7.000000 1.000000-3,6.000000-3.000000-3,7.000000-3.000000-3,6.000000-2.000000-5,9.000000-11.000000 0,13.000000-15.000000 1,12.000000-15.000000 2,13.000000-16.000000 1,9.000000-8.000000 1,6.000000 0.000000-1,7.000000 0.000000 1,6.000000 0.000000 0,9.000000-4.000000 0,13.000000-5.000000 0,12.000000-7.000000-1,13.000000-5.000000 1,9.000000-6.000000 0,6.000000-3.000000 1,7.000000-3.000000 0,6.000000-2.000000 1,3.000000-5.000000 1,0.000000-2.000000-1,0.000000-3.000000-1,0.000000-3.000000 0,-2.000000-1.000000-3,-3.000000 4.000000-7,-3.000000 3.000000-7,-2.000000 3.000000-6,-8.000000 1.000000-6,-8.000000 1.000000-3,-10.000000-1.000000-3,-9.000000 1.000000-4</inkml:trace>
</inkml:ink>
</file>

<file path=ppt/ink/ink25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7"/>
    </inkml:context>
    <inkml:brush xml:id="br0">
      <inkml:brushProperty name="width" value="0.0222489330917597" units="cm"/>
      <inkml:brushProperty name="height" value="0.0222489330917597" units="cm"/>
      <inkml:brushProperty name="color" value="#F2385B"/>
      <inkml:brushProperty name="ignorePressure" value="0"/>
    </inkml:brush>
  </inkml:definitions>
  <inkml:trace contextRef="#ctx0" brushRef="#br0">45750.000000 7400.000000 988,'1.000000'40.000000'12,"4.000000"-18.000000"-21 ,3.000000-19.000000-18,3.000000-18.000000-20</inkml:trace>
</inkml:ink>
</file>

<file path=ppt/ink/ink25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8"/>
    </inkml:context>
    <inkml:brush xml:id="br0">
      <inkml:brushProperty name="width" value="0.0387716367840767" units="cm"/>
      <inkml:brushProperty name="height" value="0.0387716367840767" units="cm"/>
      <inkml:brushProperty name="color" value="#F2385B"/>
      <inkml:brushProperty name="ignorePressure" value="0"/>
    </inkml:brush>
  </inkml:definitions>
  <inkml:trace contextRef="#ctx0" brushRef="#br0">47650.000000 7100.000000 567,'-107.000000'32.000000'3,"39.000000"17.000000"5 ,36.000000 15.000000 6,39.000000 16.000000 5,19.000000 16.000000 4,4.000000 20.000000 4,3.000000 18.000000 3,3.000000 20.000000 4,3.000000 5.000000 0,3.000000-6.000000-2,3.000000-6.000000-2,4.000000-6.000000-2,1.000000-13.000000-2,0.000000-19.000000-3,0.000000-18.000000-3,0.000000-19.000000-2,0.000000-22.000000-3,0.000000-25.000000-2,0.000000-25.000000-3,0.000000-25.000000-3,1.000000-24.000000-2,4.000000-21.000000-1,3.000000-22.000000-2,3.000000-22.000000-1,-2.000000-21.000000-1,-6.000000-18.000000 1,-6.000000-19.000000 1,-6.000000-18.000000 1,-2.000000-10.000000-4,3.000000 0.000000-11,3.000000 0.000000-11,4.000000 0.000000-11,-3.000000 17.000000-5,-5.000000 34.000000 0,-7.000000 35.000000-2,-5.000000 35.000000-1,-6.000000 21.000000-1,-3.000000 9.000000-2,-3.000000 10.000000-3,-2.000000 10.000000-2</inkml:trace>
</inkml:ink>
</file>

<file path=ppt/ink/ink25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8"/>
    </inkml:context>
    <inkml:brush xml:id="br0">
      <inkml:brushProperty name="width" value="0.0226895045489073" units="cm"/>
      <inkml:brushProperty name="height" value="0.0226895045489073" units="cm"/>
      <inkml:brushProperty name="color" value="#F2385B"/>
      <inkml:brushProperty name="ignorePressure" value="0"/>
    </inkml:brush>
  </inkml:definitions>
  <inkml:trace contextRef="#ctx0" brushRef="#br0">51850.000000 6850.000000 969,'-96.000000'20.000000'-75,"10.000000"-9.000000"39 ,10.000000-10.000000 39,9.000000-8.000000 38,4.000000-8.000000 11,1.000000-2.000000-20,-1.000000-3.000000-18,1.000000-3.000000-20,-3.000000-4.000000-11,-2.000000-3.000000-6,-3.000000-3.000000-4,-3.000000-2.000000-6,1.000000 0.000000 0,6.000000 7.000000 4,7.000000 6.000000 5,6.000000 7.000000 4</inkml:trace>
</inkml:ink>
</file>

<file path=ppt/ink/ink25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29"/>
    </inkml:context>
    <inkml:brush xml:id="br0">
      <inkml:brushProperty name="width" value="0.0337541215121746" units="cm"/>
      <inkml:brushProperty name="height" value="0.0337541215121746" units="cm"/>
      <inkml:brushProperty name="color" value="#F2385B"/>
      <inkml:brushProperty name="ignorePressure" value="0"/>
    </inkml:brush>
  </inkml:definitions>
  <inkml:trace contextRef="#ctx0" brushRef="#br0">50650.000000 6650.000000 651,'45.000000'95.000000'-5,"-9.000000"-9.000000"4 ,-10.000000-10.000000 4,-8.000000-8.000000 3,-8.000000-3.000000 3,-2.000000 7.000000 4,-3.000000 6.000000 2,-3.000000 7.000000 3,-2.000000-6.000000 0,0.000000-15.000000-3,0.000000-15.000000-1,0.000000-16.000000-3,1.000000 7.000000-1,4.000000 32.000000 1,3.000000 31.000000 2,3.000000 32.000000 1,-1.000000 13.000000 0,-2.000000-3.000000-2,-3.000000-3.000000-3,-3.000000-2.000000-1,-1.000000-9.000000-2,4.000000-12.000000 1,3.000000-13.000000 0,3.000000-12.000000 0,1.000000-15.000000-2,1.000000-15.000000-4,-1.000000-15.000000-5,1.000000-16.000000-3,-3.000000-16.000000-3,-2.000000-16.000000-1,-3.000000-15.000000-1,-3.000000-15.000000-1,-2.000000-21.000000 0,0.000000-25.000000 2,0.000000-25.000000 3,0.000000-25.000000 1,1.000000-13.000000 3,4.000000 1.000000 2,3.000000-1.000000 3,3.000000 1.000000 3,4.000000 4.000000 1,7.000000 9.000000 0,6.000000 10.000000 0,7.000000 10.000000 0,2.000000 11.000000 0,1.000000 17.000000 1,-1.000000 15.000000 1,1.000000 16.000000 0,-1.000000 12.000000 1,1.000000 9.000000 3,-1.000000 10.000000 2,1.000000 10.000000 2,-1.000000 13.000000 0,1.000000 19.000000 0,-1.000000 19.000000-2,1.000000 19.000000-1,-4.000000 15.000000-1,-6.000000 13.000000 0,-6.000000 12.000000 0,-6.000000 13.000000-1,-2.000000 2.000000-2,3.000000-5.000000-3,3.000000-7.000000-3,4.000000-5.000000-4,1.000000-9.000000-2,0.000000-9.000000-2,0.000000-10.000000-3,0.000000-8.000000-2,-7.000000-20.000000-3,-11.000000-28.000000-6,-14.000000-28.000000-6,-11.000000-27.000000-4,-6.000000-22.000000 0,4.000000-11.000000 7,3.000000-14.000000 6,3.000000-11.000000 7,6.000000-7.000000 5,9.000000 0.000000 4,10.000000 0.000000 4,10.000000 0.000000 4,8.000000 1.000000 1,10.000000 4.000000-1,10.000000 3.000000-2,9.000000 3.000000-1,10.000000 3.000000 0,14.000000 3.000000-1,11.000000 3.000000-1,14.000000 4.000000 1,7.000000 8.000000-1,3.000000 17.000000 1,3.000000 15.000000 0,4.000000 16.000000 1,-4.000000 15.000000 0,-9.000000 16.000000 1,-10.000000 15.000000 0,-8.000000 17.000000 2,-11.000000 11.000000 0,-8.000000 10.000000 0,-10.000000 10.000000 0,-9.000000 9.000000 0,-10.000000 4.000000 0,-9.000000 1.000000 1,-10.000000-1.000000 0,-8.000000 1.000000 0,-9.000000 2.000000 1,-6.000000 7.000000-2,-6.000000 6.000000 0,-6.000000 7.000000-1,-10.000000-4.000000-2,-12.000000-12.000000-1,-13.000000-13.000000-1,-12.000000-12.000000-2,-7.000000-12.000000 0,1.000000-8.000000 0,-1.000000-10.000000 2,1.000000-9.000000 0,1.000000-13.000000 2,3.000000-16.000000 1,3.000000-15.000000 0,4.000000-15.000000 2,5.000000-18.000000-2,10.000000-19.000000-3,10.000000-18.000000-3,9.000000-19.000000-3,9.000000-10.000000-1,9.000000 1.000000 2,10.000000-1.000000 2,10.000000 1.000000 1,14.000000 4.000000-3,23.000000 9.000000-9,22.000000 10.000000-10,22.000000 10.000000-9,4.000000 8.000000-6,-12.000000 10.000000-4,-13.000000 10.000000-4,-12.000000 9.000000-3,-9.000000 6.000000 1,-2.000000 3.000000 4,-3.000000 3.000000 6,-3.000000 4.000000 3</inkml:trace>
</inkml:ink>
</file>

<file path=ppt/ink/ink25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30"/>
    </inkml:context>
    <inkml:brush xml:id="br0">
      <inkml:brushProperty name="width" value="0.0384006574749947" units="cm"/>
      <inkml:brushProperty name="height" value="0.0384006574749947" units="cm"/>
      <inkml:brushProperty name="color" value="#F2385B"/>
      <inkml:brushProperty name="ignorePressure" value="0"/>
    </inkml:brush>
  </inkml:definitions>
  <inkml:trace contextRef="#ctx0" brushRef="#br0">56400.000000 6700.000000 572,'-91.000000'-69.000000'8,"19.000000"13.000000"0 ,19.000000 12.000000 3,19.000000 13.000000 0,5.000000 12.000000 3,-5.000000 13.000000 2,-7.000000 12.000000 1,-5.000000 13.000000 4,-6.000000 9.000000-3,-3.000000 6.000000-3,-3.000000 7.000000-5,-2.000000 6.000000-5,-3.000000 3.000000-3,1.000000 0.000000-3,-1.000000 0.000000-2,1.000000 0.000000-2,4.000000-2.000000-2,9.000000-3.000000 1,10.000000-3.000000-1,10.000000-2.000000 0,5.000000-5.000000-1,4.000000-2.000000 1,3.000000-3.000000 0,3.000000-3.000000 0,7.000000-2.000000-1,14.000000 0.000000-2,11.000000 0.000000-2,14.000000 0.000000-1,2.000000 0.000000-1,-6.000000 0.000000 3,-6.000000 0.000000 2,-6.000000 0.000000 2,-4.000000 3.000000 2,1.000000 6.000000 1,-1.000000 7.000000 3,1.000000 6.000000 2,-3.000000 4.000000 2,-2.000000 4.000000 4,-3.000000 3.000000 4,-3.000000 3.000000 3,-2.000000 3.000000 3,0.000000 3.000000 1,0.000000 3.000000 1,0.000000 4.000000 1,1.000000 2.000000 0,4.000000 4.000000 0,3.000000 3.000000-2,3.000000 3.000000 0,1.000000 3.000000-1,1.000000 3.000000 2,-1.000000 3.000000 0,1.000000 4.000000 1,1.000000-4.000000-1,3.000000-9.000000-2,3.000000-10.000000-4,4.000000-8.000000-2,1.000000-11.000000-3,0.000000-8.000000 0,0.000000-10.000000-1,0.000000-9.000000-2,3.000000-12.000000-1,6.000000-11.000000-4,7.000000-14.000000-3,6.000000-11.000000-4,4.000000-18.000000 0,4.000000-22.000000 0,3.000000-22.000000 3,3.000000-21.000000 0,1.000000-18.000000-2,1.000000-12.000000-9,-1.000000-13.000000-7,1.000000-12.000000-8,-1.000000-4.000000-4,1.000000 7.000000 1,-1.000000 6.000000 2,1.000000 7.000000 1,1.000000 0.000000 1,3.000000-2.000000 4,3.000000-3.000000 2,4.000000-3.000000 4,-4.000000 12.000000 3,-9.000000 28.000000 5,-10.000000 28.000000 4,-8.000000 29.000000 6,-8.000000 18.000000 5,-2.000000 9.000000 8,-3.000000 10.000000 6,-3.000000 10.000000 7,1.000000 4.000000 3,6.000000 0.000000 0,7.000000 0.000000-1,6.000000 0.000000 0,7.000000 0.000000-2,10.000000 0.000000-1,10.000000 0.000000-1,9.000000 0.000000-2,2.000000 1.000000-2,-2.000000 4.000000-2,-3.000000 3.000000-3,-3.000000 3.000000-2,-1.000000 1.000000-5,4.000000 1.000000-7,3.000000-1.000000-6,3.000000 1.000000-7,-5.000000-3.000000-3,-12.000000-2.000000 2,-13.000000-3.000000 1,-12.000000-3.000000 0,-18.000000-2.000000-4,-21.000000 0.000000-11,-22.000000 0.000000-11,-22.000000 0.000000-11,-11.000000 0.000000 0,0.000000 0.000000 12,0.000000 0.000000 12,0.000000 0.000000 12,0.000000 1.000000 6,0.000000 4.000000 0,0.000000 3.000000 2,0.000000 3.000000 0,1.000000 1.000000 4,4.000000 1.000000 4,3.000000-1.000000 5,3.000000 1.000000 5,3.000000 2.000000 2,3.000000 7.000000 0,3.000000 6.000000 0,4.000000 7.000000 0,2.000000 5.000000 0,4.000000 7.000000-1,3.000000 6.000000 0,3.000000 7.000000-2,-1.000000 4.000000 0,-2.000000 3.000000-2,-3.000000 3.000000 0,-3.000000 4.000000-1,-2.000000 1.000000-1,0.000000 0.000000 1,0.000000 0.000000 0,0.000000 0.000000 0,1.000000-4.000000 0,4.000000-5.000000-1,3.000000-7.000000-1,3.000000-5.000000-2,9.000000-9.000000-1,16.000000-9.000000-4,15.000000-10.000000-4,17.000000-8.000000-3,5.000000-9.000000-1,-3.000000-6.000000 1,-3.000000-6.000000 3,-2.000000-6.000000 1,-5.000000-2.000000 2,-2.000000 3.000000 0,-3.000000 3.000000 0,-3.000000 4.000000 1,1.000000 1.000000-1,6.000000 0.000000 2,7.000000 0.000000-1,6.000000 0.000000 0,1.000000 3.000000 1,-3.000000 6.000000 0,-3.000000 7.000000 1,-2.000000 6.000000 0,-5.000000 6.000000 2,-2.000000 6.000000 3,-3.000000 7.000000 3,-3.000000 6.000000 3,-7.000000 7.000000 1,-9.000000 10.000000 0,-10.000000 10.000000-2,-8.000000 9.000000-1,-8.000000 2.000000 2,-2.000000-2.000000 6,-3.000000-3.000000 4,-3.000000-3.000000 5,-2.000000-4.000000 2,0.000000-3.000000-2,0.000000-3.000000-2,0.000000-2.000000-1,10.000000-14.000000-5,23.000000-21.000000-5,22.000000-22.000000-7,22.000000-22.000000-6,15.000000-26.000000-5,9.000000-27.000000-6,10.000000-28.000000-6,10.000000-28.000000-5,2.000000-15.000000-4,-3.000000 1.000000-1,-3.000000-1.000000-2,-2.000000 1.000000-2,-11.000000 10.000000-1,-15.000000 22.000000 1,-15.000000 22.000000 1,-16.000000 23.000000-1,-2.000000 2.000000 2,13.000000-16.000000-1,12.000000-15.000000 1,13.000000-15.000000 1,1.000000-1.000000 0,-9.000000 16.000000 1,-10.000000 15.000000 1,-8.000000 17.000000 1</inkml:trace>
</inkml:ink>
</file>

<file path=ppt/ink/ink25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31"/>
    </inkml:context>
    <inkml:brush xml:id="br0">
      <inkml:brushProperty name="width" value="0.0290384721010923" units="cm"/>
      <inkml:brushProperty name="height" value="0.0290384721010923" units="cm"/>
      <inkml:brushProperty name="color" value="#F2385B"/>
      <inkml:brushProperty name="ignorePressure" value="0"/>
    </inkml:brush>
  </inkml:definitions>
  <inkml:trace contextRef="#ctx0" brushRef="#br0">60850.000000 5800.000000 757,'98.000000'0.000000'28,"-3.000000"0.000000"-6 ,-3.000000 0.000000-6,-2.000000 0.000000-6,-6.000000 0.000000-6,-6.000000 0.000000-4,-6.000000 0.000000-4,-6.000000 0.000000-4,-7.000000 1.000000-5,-6.000000 4.000000-3,-6.000000 3.000000-5,-6.000000 3.000000-4,-15.000000 1.000000-1,-21.000000 1.000000 0,-22.000000-1.000000 0,-22.000000 1.000000 1,-15.000000 5.000000 3,-5.000000 14.000000 5,-7.000000 11.000000 5,-5.000000 14.000000 4,-3.000000 3.000000 4,4.000000-2.000000 0,3.000000-3.000000 2,3.000000-3.000000 0,6.000000-2.000000 5,9.000000 0.000000 7,10.000000 0.000000 6,10.000000 0.000000 8,5.000000 4.000000 5,4.000000 10.000000 1,3.000000 10.000000 4,3.000000 9.000000 2,1.000000 6.000000-1,1.000000 3.000000-2,-1.000000 3.000000-5,1.000000 4.000000-2,1.000000 1.000000-3,3.000000 0.000000 0,3.000000 0.000000-2,4.000000 0.000000-1,2.000000-10.000000-4,4.000000-18.000000-5,3.000000-19.000000-6,3.000000-18.000000-5,1.000000-18.000000-5,1.000000-16.000000-6,-1.000000-15.000000-6,1.000000-15.000000-5,-1.000000-15.000000-3,1.000000-12.000000 2,-1.000000-13.000000 2,1.000000-12.000000 1,1.000000-7.000000 3,3.000000 1.000000 2,3.000000-1.000000 4,4.000000 1.000000 2,4.000000 1.000000 3,6.000000 3.000000 3,7.000000 3.000000 3,6.000000 4.000000 3,4.000000 5.000000 1,4.000000 10.000000-1,3.000000 10.000000-1,3.000000 9.000000-1,1.000000 7.000000-2,1.000000 7.000000-1,-1.000000 6.000000-2,1.000000 7.000000-1,1.000000 5.000000-2,3.000000 7.000000-1,3.000000 6.000000-1,4.000000 7.000000 0,-4.000000 2.000000 0,-9.000000 1.000000 4,-10.000000-1.000000 2,-8.000000 1.000000 4,-11.000000 4.000000 1,-8.000000 9.000000 0,-10.000000 10.000000-1,-9.000000 10.000000-1,-13.000000 4.000000 3,-16.000000 0.000000 4,-15.000000 0.000000 4,-15.000000 0.000000 6,-12.000000-2.000000 1,-6.000000-3.000000-2,-6.000000-3.000000-2,-6.000000-2.000000-1,4.000000-5.000000-3,16.000000-2.000000-2,15.000000-3.000000-3,17.000000-3.000000-3,-3.000000 1.000000-1,-18.000000 6.000000 1,-19.000000 7.000000 0,-18.000000 6.000000 0,-1.000000-2.000000 0,19.000000-9.000000 0,19.000000-10.000000 0,19.000000-8.000000-1,4.000000-4.000000 2,-9.000000 3.000000 4,-10.000000 3.000000 3,-8.000000 4.000000 4,7.000000-6.000000 0,25.000000-11.000000-5,25.000000-14.000000-5,25.000000-11.000000-5,21.000000-12.000000-3,20.000000-9.000000-2,18.000000-10.000000-2,20.000000-8.000000-3,8.000000-3.000000 1,1.000000 7.000000 0,-1.000000 6.000000 2,1.000000 7.000000 2,-12.000000 5.000000 0,-21.000000 7.000000 1,-22.000000 6.000000-1,-22.000000 7.000000 1,-2.000000-1.000000-3,19.000000-6.000000-7,19.000000-6.000000-6,19.000000-6.000000-7,-4.000000-2.000000-2,-24.000000 3.000000 0,-26.000000 3.000000 2,-24.000000 4.000000 1,-21.000000-1.000000 2,-16.000000-3.000000 4,-15.000000-3.000000 5,-15.000000-2.000000 4,-4.000000-1.000000 3,9.000000 3.000000 2,10.000000 3.000000 2,10.000000 4.000000 2</inkml:trace>
</inkml:ink>
</file>

<file path=ppt/ink/ink25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32"/>
    </inkml:context>
    <inkml:brush xml:id="br0">
      <inkml:brushProperty name="width" value="0.0394104309380054" units="cm"/>
      <inkml:brushProperty name="height" value="0.0394104309380054" units="cm"/>
      <inkml:brushProperty name="color" value="#F2385B"/>
      <inkml:brushProperty name="ignorePressure" value="0"/>
    </inkml:brush>
  </inkml:definitions>
  <inkml:trace contextRef="#ctx0" brushRef="#br0">61500.000000 5550.000000 558,'3.000000'-79.000000'-19,"6.000000"45.000000"10 ,7.000000 43.000000 10,6.000000 45.000000 11,-1.000000 16.000000 4,-5.000000-9.000000-2,-7.000000-10.000000-1,-5.000000-8.000000-1,-3.000000 8.000000-1,4.000000 29.000000 0,3.000000 28.000000 1,3.000000 28.000000 1,-1.000000 3.000000 0,-2.000000-22.000000-1,-3.000000-22.000000-1,-3.000000-21.000000 0,-2.000000-12.000000-1,0.000000 1.000000-1,0.000000-1.000000-1,0.000000 1.000000 0,0.000000 1.000000 0,0.000000 3.000000-1,0.000000 3.000000 0,0.000000 4.000000-1,-2.000000 10.000000 1,-3.000000 19.000000 0,-3.000000 19.000000 1,-2.000000 19.000000 1,-3.000000 24.000000 0,1.000000 32.000000 1,-1.000000 31.000000 1,1.000000 32.000000 1,-1.000000-12.000000-1,1.000000-53.000000-2,-1.000000-53.000000-1,1.000000-52.000000-2,1.000000-30.000000-1,3.000000-2.000000 0,3.000000-3.000000-1,4.000000-3.000000 0,1.000000 2.000000-1,0.000000 10.000000-3,0.000000 10.000000-1,0.000000 9.000000-3,0.000000 2.000000-2,0.000000-2.000000-4,0.000000-3.000000-3,0.000000-3.000000-3,-2.000000-31.000000-4,-3.000000-55.000000-4,-3.000000-57.000000-5,-2.000000-55.000000-5,-5.000000-33.000000 1,-2.000000-5.000000 4,-3.000000-7.000000 5,-3.000000-5.000000 6,-2.000000 5.000000 1,0.000000 19.000000-2,0.000000 19.000000 0,0.000000 19.000000-2,3.000000 18.000000 2,6.000000 19.000000 4,7.000000 19.000000 5,6.000000 19.000000 3,3.000000 9.000000 4,0.000000 0.000000-1,0.000000 0.000000 0,0.000000 0.000000 0,-7.000000 3.000000 4,-11.000000 6.000000 5,-14.000000 7.000000 6,-11.000000 6.000000 5,-7.000000 9.000000 4,0.000000 13.000000 0,0.000000 12.000000-1,0.000000 13.000000 1,-2.000000 10.000000-1,-3.000000 10.000000 0,-3.000000 10.000000-2,-2.000000 9.000000-1,-1.000000 2.000000-1,3.000000-2.000000-2,3.000000-3.000000-1,4.000000-3.000000-1,7.000000-6.000000-2,13.000000-5.000000-2,12.000000-7.000000-3,13.000000-5.000000-3,12.000000-11.000000-2,13.000000-11.000000-1,12.000000-14.000000-2,13.000000-11.000000-2,16.000000-18.000000-2,23.000000-22.000000-4,22.000000-22.000000-2,22.000000-21.000000-3,7.000000-12.000000-1,-6.000000 1.000000 1,-6.000000-1.000000 3,-6.000000 1.000000 2,-13.000000 7.000000 1,-19.000000 16.000000 2,-18.000000 15.000000 1,-19.000000 17.000000 1,6.000000-6.000000 1,31.000000-24.000000 1,32.000000-26.000000 0,31.000000-24.000000 0,9.000000-7.000000 1,-12.000000 13.000000 0,-13.000000 12.000000 1,-12.000000 13.000000 1,-16.000000 12.000000 1,-19.000000 13.000000 3,-18.000000 12.000000 3,-19.000000 13.000000 3,-4.000000 2.000000 2,14.000000-5.000000 2,11.000000-7.000000 3,14.000000-5.000000 1,0.000000 0.000000 1,-8.000000 10.000000-1,-10.000000 10.000000-1,-9.000000 9.000000 0,-16.000000 9.000000-1,-22.000000 9.000000 3,-22.000000 10.000000 2,-21.000000 10.000000 3,-10.000000 8.000000 0,3.000000 10.000000-2,3.000000 10.000000-2,4.000000 9.000000-1,2.000000 9.000000-2,4.000000 9.000000-2,3.000000 10.000000-2,3.000000 10.000000-2,3.000000 0.000000-1,3.000000-5.000000 0,3.000000-7.000000 0,4.000000-5.000000 0,1.000000-6.000000-1,0.000000-3.000000-4,0.000000-3.000000-4,0.000000-2.000000-3,1.000000-17.000000-5,4.000000-28.000000-7,3.000000-28.000000-6,3.000000-27.000000-8,3.000000-25.000000 0,3.000000-18.000000 4,3.000000-19.000000 5,4.000000-18.000000 5,1.000000-9.000000 3,0.000000 4.000000 2,0.000000 3.000000 2,0.000000 3.000000 1,1.000000 7.000000 3,4.000000 14.000000 1,3.000000 11.000000 3,3.000000 14.000000 2,1.000000 11.000000 2,1.000000 14.000000 3,-1.000000 11.000000 3,1.000000 14.000000 2,-1.000000 8.000000 1,1.000000 7.000000 1,-1.000000 6.000000-1,1.000000 7.000000 1,-4.000000 5.000000-1,-6.000000 7.000000-2,-6.000000 6.000000 0,-6.000000 7.000000-3,-4.000000 8.000000-1,1.000000 14.000000-3,-1.000000 11.000000-3,1.000000 14.000000-2,-3.000000 5.000000-3,-2.000000 1.000000-1,-3.000000-1.000000-2,-3.000000 1.000000-1,-4.000000-6.000000-1,-3.000000-8.000000 0,-3.000000-10.000000-1,-2.000000-9.000000 0,-6.000000-12.000000 0,-6.000000-11.000000-1,-6.000000-14.000000 1,-6.000000-11.000000-1,1.000000-12.000000 1,9.000000-9.000000 3,10.000000-10.000000 3,10.000000-8.000000 2,4.000000-6.000000 1,0.000000 1.000000 2,0.000000-1.000000 0,0.000000 1.000000 2,1.000000-3.000000 1,4.000000-2.000000 0,3.000000-3.000000 0,3.000000-3.000000 1,6.000000-4.000000 0,9.000000-3.000000 2,10.000000-3.000000 1,10.000000-2.000000 1,4.000000 0.000000 0,0.000000 7.000000-1,0.000000 6.000000-1,0.000000 7.000000-1,-4.000000 5.000000-1,-5.000000 7.000000 2,-7.000000 6.000000-1,-5.000000 7.000000 2,8.000000-3.000000 2,26.000000-8.000000 6,24.000000-10.000000 5,26.000000-9.000000 6,12.000000-2.000000 2,0.000000 6.000000 0,0.000000 7.000000 0,0.000000 6.000000-1,-4.000000 1.000000-2,-5.000000-3.000000-6,-7.000000-3.000000-6,-5.000000-2.000000-6,-9.000000-1.000000-5,-9.000000 3.000000-4,-10.000000 3.000000-6,-8.000000 4.000000-5,-25.000000 4.000000-8,-36.000000 6.000000-10,-39.000000 7.000000-11,-36.000000 6.000000-12,-18.000000 1.000000 0,3.000000-3.000000 7,3.000000-3.000000 7,4.000000-2.000000 8,5.000000-3.000000 5,10.000000 1.000000 5,10.000000-1.000000 3,9.000000 1.000000 5,6.000000 1.000000 4,3.000000 3.000000 4,3.000000 3.000000 5,4.000000 4.000000 3,4.000000 13.000000 5,6.000000 26.000000 4,7.000000 24.000000 3,6.000000 26.000000 4,3.000000 21.000000 1,0.000000 19.000000 1,0.000000 19.000000 0,0.000000 19.000000 0,1.000000 9.000000 0,4.000000 0.000000 1,3.000000 0.000000 0,3.000000 0.000000 0,-1.000000-4.000000 0,-2.000000-5.000000-2,-3.000000-7.000000-3,-3.000000-5.000000-2,-2.000000-14.000000-2,0.000000-18.000000-3,0.000000-19.000000-4,0.000000-18.000000-2,0.000000-15.000000-2,0.000000-9.000000-3,0.000000-10.000000-2,0.000000-8.000000-3,-7.000000-22.000000-4,-11.000000-30.000000-6,-14.000000-32.000000-8,-11.000000-30.000000-6,-3.000000-23.000000-1,10.000000-12.000000 4,10.000000-13.000000 3,9.000000-12.000000 5,7.000000 1.000000 3,7.000000 16.000000 3,6.000000 15.000000 5,7.000000 17.000000 2,4.000000 11.000000 4,3.000000 10.000000 4,3.000000 10.000000 2,4.000000 9.000000 4,2.000000 2.000000 1,4.000000-2.000000-1,3.000000-3.000000 1,3.000000-3.000000-2,4.000000-6.000000-1,7.000000-5.000000-4,6.000000-7.000000-4,7.000000-5.000000-3,4.000000-4.000000-2,3.000000 0.000000-1,3.000000 0.000000-1,4.000000 0.000000-1,1.000000-2.000000-2,0.000000-3.000000-4,0.000000-3.000000-5,0.000000-2.000000-4,-4.000000-1.000000 0,-5.000000 3.000000 4,-7.000000 3.000000 4,-5.000000 4.000000 4,-8.000000 4.000000 3,-5.000000 6.000000 2,-7.000000 7.000000 3,-5.000000 6.000000 3,-4.000000 3.000000 0,0.000000 0.000000 2,0.000000 0.000000 0,0.000000 0.000000 0,0.000000 3.000000 0,0.000000 6.000000 1,0.000000 7.000000 0,0.000000 6.000000 0,-2.000000 3.000000 0,-3.000000 0.000000 1,-3.000000 0.000000 2,-2.000000 0.000000 0,0.000000 3.000000 0,7.000000 6.000000 0,6.000000 7.000000 0,7.000000 6.000000-1,0.000000 1.000000 2,-2.000000-3.000000 2,-3.000000-3.000000 2,-3.000000-2.000000 3,1.000000-1.000000 0,6.000000 3.000000 0,7.000000 3.000000 0,6.000000 4.000000-1,6.000000-1.000000 0,6.000000-3.000000 1,7.000000-3.000000 1,6.000000-2.000000 0,1.000000-6.000000-2,-3.000000-6.000000-2,-3.000000-6.000000-4,-2.000000-6.000000-3,-5.000000-1.000000-2,-2.000000 7.000000-4,-3.000000 6.000000-2,-3.000000 7.000000-2,-7.000000 5.000000-2,-9.000000 7.000000 1,-10.000000 6.000000-1,-8.000000 7.000000 0,-14.000000 8.000000 0,-15.000000 14.000000-1,-15.000000 11.000000-1,-16.000000 14.000000-1,-12.000000 8.000000 1,-5.000000 7.000000 3,-7.000000 6.000000 2,-5.000000 7.000000 4,-3.000000 2.000000 3,4.000000 1.000000 2,3.000000-1.000000 4,3.000000 1.000000 3,3.000000 1.000000 4,3.000000 3.000000 3,3.000000 3.000000 5,4.000000 4.000000 4,4.000000 7.000000 3,6.000000 13.000000-1,7.000000 12.000000 0,6.000000 13.000000 1,4.000000 7.000000-1,4.000000 4.000000-1,3.000000 3.000000 0,3.000000 3.000000-1,-1.000000-1.000000-3,-2.000000-2.000000-5,-3.000000-3.000000-6,-3.000000-3.000000-6,-1.000000-13.000000-4,4.000000-22.000000-2,3.000000-22.000000-4,3.000000-21.000000-2,1.000000-32.000000-5,1.000000-41.000000-8,-1.000000-40.000000-7,1.000000-40.000000-8,4.000000-26.000000-2,9.000000-9.000000 4,10.000000-10.000000 3,10.000000-8.000000 3,2.000000 2.000000 5,-3.000000 16.000000 3,-3.000000 15.000000 3,-2.000000 17.000000 5</inkml:trace>
</inkml:ink>
</file>

<file path=ppt/ink/ink25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18:33"/>
    </inkml:context>
    <inkml:brush xml:id="br0">
      <inkml:brushProperty name="width" value="0.0354072451591492" units="cm"/>
      <inkml:brushProperty name="height" value="0.0354072451591492" units="cm"/>
      <inkml:brushProperty name="color" value="#F2385B"/>
      <inkml:brushProperty name="ignorePressure" value="0"/>
    </inkml:brush>
  </inkml:definitions>
  <inkml:trace contextRef="#ctx0" brushRef="#br0">67800.000000 5600.000000 621,'159.000000'-115.000000'-9,"-31.000000"23.000000"0 ,-31.000000 22.000000 0,-31.000000 22.000000-2,-20.000000 15.000000 2,-5.000000 9.000000 3,-7.000000 10.000000 3,-5.000000 10.000000 3,5.000000-3.000000 3,19.000000-11.000000 3,19.000000-14.000000 2,19.000000-11.000000 3,10.000000-3.000000 3,4.000000 10.000000 1,3.000000 10.000000 3,3.000000 9.000000 2,-2.000000 4.000000 1,-6.000000 1.000000-2,-6.000000-1.000000 0,-6.000000 1.000000-1,-9.000000 2.000000-1,-8.000000 7.000000-2,-10.000000 6.000000-1,-9.000000 7.000000-1,-7.000000 2.000000-1,-3.000000 1.000000-2,-3.000000-1.000000 0,-2.000000 1.000000-1,-8.000000 4.000000-1,-8.000000 9.000000 1,-10.000000 10.000000 0,-9.000000 10.000000 1,-5.000000 8.000000 0,0.000000 10.000000-1,0.000000 10.000000-1,0.000000 9.000000-2,-5.000000 12.000000 1,-9.000000 16.000000 1,-10.000000 15.000000 0,-8.000000 17.000000 2,-4.000000 8.000000 0,3.000000 4.000000-1,3.000000 3.000000 0,4.000000 3.000000-1,2.000000-11.000000-1,4.000000-25.000000-1,3.000000-25.000000-2,3.000000-25.000000-1,-2.000000 10.000000 0,-6.000000 48.000000-2,-6.000000 47.000000-1,-6.000000 47.000000 0,-4.000000 19.000000-1,1.000000-5.000000-2,-1.000000-7.000000-2,1.000000-5.000000-1,1.000000-15.000000-1,3.000000-22.000000 1,3.000000-22.000000 1,4.000000-21.000000 0,2.000000-23.000000 3,4.000000-21.000000 2,3.000000-22.000000 2,3.000000-22.000000 3,-5.000000-35.000000-2,-12.000000-46.000000-5,-13.000000-47.000000-6,-12.000000-47.000000-6,-12.000000-26.000000-5,-8.000000-2.000000-4,-10.000000-3.000000-4,-9.000000-3.000000-4,-2.000000 5.000000-1,6.000000 17.000000 4,7.000000 15.000000 3,6.000000 16.000000 4,10.000000 13.000000 3,17.000000 14.000000 4,15.000000 11.000000 1,16.000000 14.000000 4,2.000000-1.000000 0,-8.000000-12.000000 0,-10.000000-13.000000-1,-9.000000-12.000000-1,-1.000000 1.000000 1,10.000000 16.000000 3,10.000000 15.000000 3,9.000000 17.000000 3,2.000000 2.000000 1,-2.000000-9.000000 0,-3.000000-10.000000-2,-3.000000-8.000000-1,-1.000000-3.000000 2,4.000000 7.000000 5,3.000000 6.000000 3,3.000000 7.000000 5,-1.000000 18.000000 2,-2.000000 31.000000-1,-3.000000 32.000000 0,-3.000000 31.000000-1,-1.000000 17.000000 0,4.000000 3.000000-1,3.000000 3.000000 0,3.000000 4.000000 0,1.000000-1.000000 0,1.000000-3.000000 0,-1.000000-3.000000 1,1.000000-2.000000 1,-1.000000-9.000000 0,1.000000-12.000000-2,-1.000000-13.000000 0,1.000000-12.000000 0,1.000000-16.000000-3,3.000000-19.000000-4,3.000000-18.000000-4,4.000000-19.000000-3,1.000000-22.000000-3,0.000000-25.000000-4,0.000000-25.000000-3,0.000000-25.000000-3,3.000000-11.000000-1,6.000000 3.000000 3,7.000000 3.000000 1,6.000000 4.000000 3,6.000000 11.000000 1,6.000000 23.000000 0,7.000000 22.000000 0,6.000000 22.000000 0,1.000000 13.000000 3,-3.000000 7.000000 8,-3.000000 6.000000 6,-2.000000 7.000000 8,0.000000 7.000000 3,7.000000 9.000000 1,6.000000 10.000000 1,7.000000 10.000000 0,0.000000 8.000000 0,-2.000000 10.000000-2,-3.000000 10.000000-3,-3.000000 9.000000-2,-7.000000 6.000000-3,-9.000000 3.000000-5,-10.000000 3.000000-4,-8.000000 4.000000-4,-9.000000-1.000000-3,-6.000000-3.000000-3,-6.000000-3.000000-1,-6.000000-2.000000-2,-7.000000-5.000000 0,-6.000000-2.000000 0,-6.000000-3.000000 2,-6.000000-3.000000 0,-2.000000-7.000000 2,3.000000-9.000000 2,3.000000-10.000000 2,4.000000-8.000000 3,-4.000000-3.000000 0,-9.000000 7.000000 0,-10.000000 6.000000 0,-8.000000 7.000000 0,-1.000000-3.000000 1,9.000000-8.000000 0,10.000000-10.000000 0,10.000000-9.000000 2,0.000000-9.000000 2,-5.000000-5.000000 4,-7.000000-7.000000 5,-5.000000-5.000000 5,5.000000-14.000000 0,19.000000-18.000000-3,19.000000-19.000000-2,19.000000-18.000000-4,19.000000-12.000000-4,23.000000-3.000000-3,22.000000-3.000000-4,22.000000-2.000000-4,4.000000 5.000000-1,-12.000000 16.000000 2,-13.000000 15.000000 2,-12.000000 17.000000 3,-10.000000 8.000000-11,-6.000000 4.000000-23,-6.000000 3.000000-21,-6.000000 3.000000-23</inkml:trace>
</inkml:ink>
</file>

<file path=ppt/ink/ink25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5:48"/>
    </inkml:context>
    <inkml:brush xml:id="br0">
      <inkml:brushProperty name="width" value="0.0433273762464523" units="cm"/>
      <inkml:brushProperty name="height" value="0.0433273762464523" units="cm"/>
      <inkml:brushProperty name="color" value="#F2385B"/>
      <inkml:brushProperty name="ignorePressure" value="0"/>
    </inkml:brush>
  </inkml:definitions>
  <inkml:trace contextRef="#ctx0" brushRef="#br0">37400.000000 18750.000000 507,'-47.000000'0.000000'-1,"6.000000"0.000000"-4 ,7.000000 0.000000-3,6.000000 0.000000-2,13.000000 4.000000 5,23.000000 10.000000 17,22.000000 10.000000 16,22.000000 9.000000 17,10.000000 6.000000 2,1.000000 3.000000-8,-1.000000 3.000000-10,1.000000 4.000000-9,1.000000-3.000000-6,3.000000-5.000000-4,3.000000-7.000000-3,4.000000-5.000000-3,1.000000-6.000000-3,0.000000-3.000000-2,0.000000-3.000000-1,0.000000-2.000000-1,-2.000000-5.000000-1,-3.000000-2.000000 0,-3.000000-3.000000 1,-2.000000-3.000000-1,-5.000000-4.000000 2,-2.000000-3.000000 0,-3.000000-3.000000 0,-3.000000-2.000000 2,-2.000000-1.000000 0,0.000000 3.000000 1,0.000000 3.000000 0,0.000000 4.000000 1,1.000000 1.000000 2,4.000000 0.000000 1,3.000000 0.000000 2,3.000000 0.000000 2,1.000000 0.000000 0,1.000000 0.000000 0,-1.000000 0.000000-2,1.000000 0.000000-2,-3.000000-2.000000 1,-2.000000-3.000000-1,-3.000000-3.000000-1,-3.000000-2.000000 1,-1.000000-1.000000 0,4.000000 3.000000-1,3.000000 3.000000 0,3.000000 4.000000 0,7.000000-1.000000 0,14.000000-3.000000-1,11.000000-3.000000-1,14.000000-2.000000-1,-3.000000-1.000000 0,-15.000000 3.000000 0,-15.000000 3.000000 1,-16.000000 4.000000-1,1.000000 1.000000 1,19.000000 0.000000-1,19.000000 0.000000 0,19.000000 0.000000 0,2.000000 0.000000 0,-11.000000 0.000000-1,-14.000000 0.000000 1,-11.000000 0.000000-1,-3.000000-5.000000-2,10.000000-9.000000-1,10.000000-10.000000-3,9.000000-8.000000-2,1.000000-6.000000-2,-6.000000 1.000000 1,-6.000000-1.000000-1,-6.000000 1.000000 0,-6.000000 1.000000 1,-2.000000 3.000000 2,-3.000000 3.000000 2,-3.000000 4.000000 3,-2.000000 4.000000 2,0.000000 6.000000 3,0.000000 7.000000 2,0.000000 6.000000 3,3.000000 3.000000 2,6.000000 0.000000-1,7.000000 0.000000 1,6.000000 0.000000-1,1.000000 0.000000 2,-3.000000 0.000000 0,-3.000000 0.000000 1,-2.000000 0.000000 1,-6.000000 0.000000 0,-6.000000 0.000000-1,-6.000000 0.000000 0,-6.000000 0.000000-1,2.000000-2.000000 0,14.000000-3.000000-1,11.000000-3.000000-1,14.000000-2.000000-1,0.000000-1.000000 0,-8.000000 3.000000-1,-10.000000 3.000000 1,-9.000000 4.000000-1,-5.000000 1.000000 0,0.000000 0.000000-2,0.000000 0.000000-1,0.000000 0.000000-1,0.000000 1.000000-1,0.000000 4.000000 1,0.000000 3.000000-1,0.000000 3.000000 1,0.000000 1.000000 0,0.000000 1.000000-1,0.000000-1.000000 0,0.000000 1.000000 0,1.000000-1.000000-1,4.000000 1.000000-4,3.000000-1.000000-2,3.000000 1.000000-3,3.000000-1.000000-6,3.000000 1.000000-12,3.000000-1.000000-12,4.000000 1.000000-10</inkml:trace>
</inkml:ink>
</file>

<file path=ppt/ink/ink25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5:49"/>
    </inkml:context>
    <inkml:brush xml:id="br0">
      <inkml:brushProperty name="width" value="0.0329436175525188" units="cm"/>
      <inkml:brushProperty name="height" value="0.0329436175525188" units="cm"/>
      <inkml:brushProperty name="color" value="#F2385B"/>
      <inkml:brushProperty name="ignorePressure" value="0"/>
    </inkml:brush>
  </inkml:definitions>
  <inkml:trace contextRef="#ctx0" brushRef="#br0">40300.000000 13800.000000 667,'-30.000000'-49.000000'99,"-9.000000"4.000000"-24 ,-10.000000 3.000000-23,-8.000000 3.000000-22,-9.000000 3.000000-12,-6.000000 3.000000-1,-6.000000 3.000000 0,-6.000000 4.000000 0,-4.000000 2.000000-10,1.000000 4.000000-18,-1.000000 3.000000-19,1.000000 3.000000-18,7.000000 1.000000-10,16.000000 1.000000 0,15.000000-1.000000 0,17.000000 1.000000 1</inkml:trace>
</inkml:ink>
</file>

<file path=ppt/ink/ink2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0:45"/>
    </inkml:context>
    <inkml:brush xml:id="br0">
      <inkml:brushProperty name="width" value="0.0374666638672352" units="cm"/>
      <inkml:brushProperty name="height" value="0.0374666638672352" units="cm"/>
      <inkml:brushProperty name="color" value="#F2385B"/>
      <inkml:brushProperty name="ignorePressure" value="0"/>
    </inkml:brush>
  </inkml:definitions>
  <inkml:trace contextRef="#ctx0" brushRef="#br0">53950.000000 8200.000000 587,'-91.000000'165.000000'-34,"19.000000"-18.000000"8 ,19.000000-19.000000 7,19.000000-18.000000 8,9.000000-9.000000 8,0.000000 4.000000 7,0.000000 3.000000 9,0.000000 3.000000 7,-2.000000-1.000000 5,-3.000000-2.000000 0,-3.000000-3.000000-1,-2.000000-3.000000 1,-1.000000-4.000000-2,3.000000-3.000000-3,3.000000-3.000000-4,4.000000-2.000000-2,2.000000-6.000000-1,4.000000-6.000000-2,3.000000-6.000000 1,3.000000-6.000000-2,9.000000-10.000000-2,16.000000-12.000000-5,15.000000-13.000000-5,17.000000-12.000000-5,5.000000-9.000000-2,-3.000000-2.000000 0,-3.000000-3.000000 1,-2.000000-3.000000 0,-5.000000 1.000000 1,-2.000000 6.000000 1,-3.000000 7.000000 0,-3.000000 6.000000 0,-10.000000 7.000000 2,-16.000000 10.000000 2,-15.000000 10.000000 1,-15.000000 9.000000 3,-11.000000 4.000000 2,-2.000000 1.000000 2,-3.000000-1.000000 2,-3.000000 1.000000 2,-6.000000 4.000000 3,-5.000000 9.000000 1,-7.000000 10.000000 3,-5.000000 10.000000 2,-1.000000-3.000000 0,6.000000-11.000000-1,7.000000-14.000000-1,6.000000-11.000000-2,7.000000-11.000000-2,10.000000-5.000000-2,10.000000-7.000000-3,9.000000-5.000000-2,12.000000-3.000000-3,16.000000 4.000000-5,15.000000 3.000000-5,17.000000 3.000000-5,5.000000 3.000000 0,-3.000000 3.000000 1,-3.000000 3.000000 3,-2.000000 4.000000 3,-3.000000 2.000000 1,1.000000 4.000000 4,-1.000000 3.000000 2,1.000000 3.000000 3,-4.000000-1.000000 1,-6.000000-2.000000 1,-6.000000-3.000000-1,-6.000000-3.000000 1,-2.000000 1.000000-1,3.000000 6.000000 1,3.000000 7.000000 0,4.000000 6.000000 0,-1.000000-2.000000 0,-3.000000-9.000000-1,-3.000000-10.000000-1,-2.000000-8.000000-1,5.000000-15.000000-1,16.000000-19.000000-3,15.000000-18.000000-1,17.000000-19.000000-3,3.000000-16.000000-1,-5.000000-12.000000-3,-7.000000-13.000000-1,-5.000000-12.000000-2,-4.000000-9.000000-1,0.000000-2.000000 2,0.000000-3.000000 1,0.000000-3.000000 1,-2.000000-1.000000 1,-3.000000 4.000000 1,-3.000000 3.000000 0,-2.000000 3.000000 1,-8.000000 9.000000 1,-8.000000 16.000000 2,-10.000000 15.000000 1,-9.000000 17.000000 1,-12.000000 8.000000 1,-11.000000 4.000000 2,-14.000000 3.000000 0,-11.000000 3.000000 2,-9.000000 7.000000 0,-3.000000 14.000000 2,-3.000000 11.000000 0,-2.000000 14.000000 1,-3.000000 8.000000-1,1.000000 7.000000 0,-1.000000 6.000000-2,1.000000 7.000000 0,5.000000 0.000000-1,14.000000-2.000000 3,11.000000-3.000000 3,14.000000-3.000000 1,8.000000-1.000000 1,7.000000 4.000000 0,6.000000 3.000000 0,7.000000 3.000000-1,11.000000-2.000000 0,20.000000-6.000000-1,18.000000-6.000000 0,20.000000-6.000000-1,6.000000-7.000000-1,-2.000000-6.000000-4,-3.000000-6.000000-2,-3.000000-6.000000-4,8.000000-4.000000-6,23.000000 1.000000-11,22.000000-1.000000-10,22.000000 1.000000-11,-2.000000-1.000000-8,-25.000000 1.000000-8,-25.000000-1.000000-7,-25.000000 1.000000-7</inkml:trace>
</inkml:ink>
</file>

<file path=ppt/ink/ink26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5:49"/>
    </inkml:context>
    <inkml:brush xml:id="br0">
      <inkml:brushProperty name="width" value="0.0353442467749119" units="cm"/>
      <inkml:brushProperty name="height" value="0.0353442467749119" units="cm"/>
      <inkml:brushProperty name="color" value="#F2385B"/>
      <inkml:brushProperty name="ignorePressure" value="0"/>
    </inkml:brush>
  </inkml:definitions>
  <inkml:trace contextRef="#ctx0" brushRef="#br0">39500.000000 13450.000000 622,'-2.000000'100.000000'-6,"-3.000000"0.000000"13 ,-3.000000 0.000000 12,-2.000000 0.000000 12,-5.000000 6.000000 7,-2.000000 13.000000-1,-3.000000 12.000000-1,-3.000000 13.000000 0,-2.000000 10.000000-3,0.000000 10.000000-4,0.000000 10.000000-5,0.000000 9.000000-5,1.000000 1.000000-2,4.000000-6.000000-2,3.000000-6.000000 0,3.000000-6.000000-1,3.000000-9.000000-4,3.000000-8.000000-6,3.000000-10.000000-7,4.000000-9.000000-7,2.000000-15.000000-6,4.000000-18.000000-7,3.000000-19.000000-6,3.000000-18.000000-7,-1.000000-21.000000-5,-2.000000-22.000000-6,-3.000000-22.000000-3,-3.000000-21.000000-5,-1.000000-10.000000 2,4.000000 3.000000 9,3.000000 3.000000 10,3.000000 4.000000 9</inkml:trace>
</inkml:ink>
</file>

<file path=ppt/ink/ink26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5:50"/>
    </inkml:context>
    <inkml:brush xml:id="br0">
      <inkml:brushProperty name="width" value="0.0273689143359661" units="cm"/>
      <inkml:brushProperty name="height" value="0.0273689143359661" units="cm"/>
      <inkml:brushProperty name="color" value="#F2385B"/>
      <inkml:brushProperty name="ignorePressure" value="0"/>
    </inkml:brush>
  </inkml:definitions>
  <inkml:trace contextRef="#ctx0" brushRef="#br0">39600.000000 14750.000000 803,'76.000000'-46.000000'-14,"4.000000"10.000000"0 ,3.000000 10.000000 1,3.000000 9.000000 0,3.000000 2.000000 6,3.000000-2.000000 13,3.000000-3.000000 11,4.000000-3.000000 12,-1.000000 1.000000 6,-3.000000 6.000000 2,-3.000000 7.000000 0,-2.000000 6.000000 0,-9.000000 3.000000-5,-12.000000 0.000000-12,-13.000000 0.000000-12,-12.000000 0.000000-13,-15.000000 1.000000-14,-15.000000 4.000000-15,-15.000000 3.000000-15,-16.000000 3.000000-17</inkml:trace>
</inkml:ink>
</file>

<file path=ppt/ink/ink26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5:50"/>
    </inkml:context>
    <inkml:brush xml:id="br0">
      <inkml:brushProperty name="width" value="0.0351773500442505" units="cm"/>
      <inkml:brushProperty name="height" value="0.0351773500442505" units="cm"/>
      <inkml:brushProperty name="color" value="#F2385B"/>
      <inkml:brushProperty name="ignorePressure" value="0"/>
    </inkml:brush>
  </inkml:definitions>
  <inkml:trace contextRef="#ctx0" brushRef="#br0">39950.000000 14800.000000 625,'0.000000'123.000000'7,"0.000000"-3.000000"7 ,0.000000-3.000000 7,0.000000-2.000000 7,1.000000-5.000000 5,4.000000-2.000000 0,3.000000-3.000000 1,3.000000-3.000000 2,-1.000000-7.000000-3,-2.000000-9.000000-4,-3.000000-10.000000-6,-3.000000-8.000000-4,-1.000000-8.000000-4,4.000000-2.000000-2,3.000000-3.000000-3,3.000000-3.000000-2,4.000000-9.000000-7,7.000000-11.000000-13,6.000000-14.000000-12,7.000000-11.000000-12,4.000000-15.000000-5,3.000000-16.000000 0,3.000000-15.000000 2,4.000000-15.000000 1,1.000000-11.000000 2,0.000000-2.000000 2,0.000000-3.000000 2,0.000000-3.000000 2,1.000000-4.000000 2,4.000000-3.000000 5,3.000000-3.000000 2,3.000000-2.000000 4,-1.000000 0.000000 4,-2.000000 7.000000 4,-3.000000 6.000000 3,-3.000000 7.000000 5,-7.000000 7.000000 3,-9.000000 9.000000 6,-10.000000 10.000000 5,-8.000000 10.000000 5,-9.000000 11.000000 4,-6.000000 17.000000 3,-6.000000 15.000000 3,-6.000000 16.000000 4,-7.000000 10.000000-1,-6.000000 7.000000-4,-6.000000 6.000000-4,-6.000000 7.000000-4,-1.000000-3.000000-4,7.000000-8.000000-2,6.000000-10.000000-3,7.000000-9.000000-3,2.000000 1.000000 0,1.000000 13.000000 0,-1.000000 12.000000 0,1.000000 13.000000 2,2.000000-1.000000-1,7.000000-11.000000 0,6.000000-14.000000-1,7.000000-11.000000-1,10.000000-15.000000-3,16.000000-16.000000-6,15.000000-15.000000-4,17.000000-15.000000-5,7.000000-15.000000-4,0.000000-12.000000-1,0.000000-13.000000-2,0.000000-12.000000-1,0.000000-7.000000 0,0.000000 1.000000 1,0.000000-1.000000 2,0.000000 1.000000 1,-4.000000-1.000000 0,-5.000000 1.000000-1,-7.000000-1.000000-2,-5.000000 1.000000-1,-4.000000 2.000000 2,0.000000 7.000000 4,0.000000 6.000000 4,0.000000 7.000000 4,-4.000000 4.000000 6,-5.000000 3.000000 8,-7.000000 3.000000 9,-5.000000 4.000000 8,-9.000000 10.000000 5,-9.000000 19.000000 2,-10.000000 19.000000 2,-8.000000 19.000000 2,-8.000000 15.000000-1,-2.000000 13.000000-5,-3.000000 12.000000-4,-3.000000 13.000000-5,-1.000000 9.000000-3,4.000000 6.000000-1,3.000000 7.000000-1,3.000000 6.000000-1,1.000000 4.000000-1,1.000000 4.000000 0,-1.000000 3.000000 0,1.000000 3.000000-1,1.000000-1.000000-3,3.000000-2.000000-6,3.000000-3.000000-4,4.000000-3.000000-5,2.000000-4.000000-2,4.000000-3.000000 3,3.000000-3.000000 2,3.000000-2.000000 2</inkml:trace>
</inkml:ink>
</file>

<file path=ppt/ink/ink26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3:25:50"/>
    </inkml:context>
    <inkml:brush xml:id="br0">
      <inkml:brushProperty name="width" value="0.0278006680309772" units="cm"/>
      <inkml:brushProperty name="height" value="0.0278006680309772" units="cm"/>
      <inkml:brushProperty name="color" value="#F2385B"/>
      <inkml:brushProperty name="ignorePressure" value="0"/>
    </inkml:brush>
  </inkml:definitions>
  <inkml:trace contextRef="#ctx0" brushRef="#br0">42850.000000 14900.000000 791,'100.000000'-140.000000'32,"0.000000"23.000000"-11 ,0.000000 22.000000-12,0.000000 22.000000-10,-2.000000 13.000000-1,-3.000000 7.000000 9,-3.000000 6.000000 9,-2.000000 7.000000 10,-5.000000 5.000000 2,-2.000000 7.000000-3,-3.000000 6.000000-3,-3.000000 7.000000-4,-12.000000 8.000000-10,-18.000000 14.000000-18,-19.000000 11.000000-18,-18.000000 14.000000-16,-14.000000 2.000000-8,-5.000000-6.000000 2,-7.000000-6.000000 4,-5.000000-6.000000 2</inkml:trace>
</inkml:ink>
</file>

<file path=ppt/ink/ink26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5:51"/>
    </inkml:context>
    <inkml:brush xml:id="br0">
      <inkml:brushProperty name="width" value="0.0319488719105721" units="cm"/>
      <inkml:brushProperty name="height" value="0.0319488719105721" units="cm"/>
      <inkml:brushProperty name="color" value="#F2385B"/>
      <inkml:brushProperty name="ignorePressure" value="0"/>
    </inkml:brush>
  </inkml:definitions>
  <inkml:trace contextRef="#ctx0" brushRef="#br0">43600.000000 14200.000000 688,'48.000000'145.000000'32,"-3.000000"-9.000000"-1 ,-3.000000-10.000000 0,-2.000000-8.000000 1,-3.000000-8.000000-2,1.000000-2.000000-4,-1.000000-3.000000-4,1.000000-3.000000-2,-4.000000-12.000000-4,-6.000000-18.000000-2,-6.000000-19.000000-3,-6.000000-18.000000-2,1.000000 0.000000-1,9.000000 23.000000 0,10.000000 22.000000 0,10.000000 22.000000 1,0.000000 4.000000-4,-5.000000-12.000000-7,-7.000000-13.000000-5,-5.000000-12.000000-7,-8.000000-19.000000-11,-5.000000-25.000000-18,-7.000000-25.000000-16,-5.000000-25.000000-17</inkml:trace>
</inkml:ink>
</file>

<file path=ppt/ink/ink26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5:51"/>
    </inkml:context>
    <inkml:brush xml:id="br0">
      <inkml:brushProperty name="width" value="0.0269744135439396" units="cm"/>
      <inkml:brushProperty name="height" value="0.0269744135439396" units="cm"/>
      <inkml:brushProperty name="color" value="#F2385B"/>
      <inkml:brushProperty name="ignorePressure" value="0"/>
    </inkml:brush>
  </inkml:definitions>
  <inkml:trace contextRef="#ctx0" brushRef="#br0">43900.000000 13250.000000 815,'90.000000'23.000000'94,"-18.000000"-3.000000"-33 ,-19.000000-3.000000-31,-18.000000-2.000000-33,-7.000000 3.000000-18,6.000000 14.000000-6,7.000000 11.000000-5,6.000000 14.000000-6,-1.000000 2.000000-1,-5.000000-6.000000 0,-7.000000-6.000000 1,-5.000000-6.000000 1</inkml:trace>
</inkml:ink>
</file>

<file path=ppt/ink/ink26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27:47"/>
    </inkml:context>
    <inkml:brush xml:id="br0">
      <inkml:brushProperty name="width" value="0.0314371846616268" units="cm"/>
      <inkml:brushProperty name="height" value="0.0314371846616268" units="cm"/>
      <inkml:brushProperty name="color" value="#F2385B"/>
      <inkml:brushProperty name="ignorePressure" value="0"/>
    </inkml:brush>
  </inkml:definitions>
  <inkml:trace contextRef="#ctx0" brushRef="#br0">9200.000000 27800.000000 699,'-22.000000'48.000000'-21,"6.000000"-3.000000"7 ,7.000000-3.000000 6,6.000000-2.000000 7,4.000000-6.000000 4,4.000000-6.000000 3,3.000000-6.000000 2,3.000000-6.000000 3,9.000000 2.000000 2,16.000000 14.000000 3,15.000000 11.000000 3,17.000000 14.000000 3,10.000000 0.000000 0,6.000000-8.000000-3,7.000000-10.000000-3,6.000000-9.000000-3,-1.000000-7.000000-1,-5.000000-3.000000-1,-7.000000-3.000000-1,-5.000000-2.000000 0,-11.000000-5.000000-1,-11.000000-2.000000-1,-14.000000-3.000000 0,-11.000000-3.000000-2,-6.000000-2.000000-1,4.000000 0.000000 0,3.000000 0.000000-1,3.000000 0.000000 0,-1.000000 0.000000-1,-2.000000 0.000000-1,-3.000000 0.000000-1,-3.000000 0.000000 0,-1.000000 0.000000-1,4.000000 0.000000 1,3.000000 0.000000-1,3.000000 0.000000 0,-1.000000 0.000000 0,-2.000000 0.000000 0,-3.000000 0.000000 1,-3.000000 0.000000 0,-1.000000 0.000000 1,4.000000 0.000000 0,3.000000 0.000000 0,3.000000 0.000000 0,-1.000000 0.000000-1,-2.000000 0.000000-1,-3.000000 0.000000-1,-3.000000 0.000000-2,-1.000000 0.000000-1,4.000000 0.000000 1,3.000000 0.000000 0,3.000000 0.000000 1,1.000000-2.000000 0,1.000000-3.000000 0,-1.000000-3.000000 0,1.000000-2.000000-1,-3.000000-1.000000 0,-2.000000 3.000000 0,-3.000000 3.000000-1,-3.000000 4.000000-1,-1.000000-1.000000 0,4.000000-3.000000 1,3.000000-3.000000 0,3.000000-2.000000 1,14.000000-6.000000-1,25.000000-6.000000-1,25.000000-6.000000-1,25.000000-6.000000-1,1.000000-1.000000-1,-21.000000 7.000000 2,-22.000000 6.000000 1,-22.000000 7.000000 1,-10.000000 4.000000 2,4.000000 3.000000 4,3.000000 3.000000 5,3.000000 4.000000 3,-4.000000 4.000000 3,-8.000000 6.000000 1,-10.000000 7.000000 1,-9.000000 6.000000 1,-2.000000 1.000000-1,6.000000-3.000000-1,7.000000-3.000000-1,6.000000-2.000000-3,3.000000-3.000000-1,0.000000 1.000000-3,0.000000-1.000000-2,0.000000 1.000000-4,3.000000-3.000000-1,6.000000-2.000000-3,7.000000-3.000000-1,6.000000-3.000000-2,4.000000-2.000000-2,4.000000 0.000000-2,3.000000 0.000000-1,3.000000 0.000000-3,1.000000 0.000000 1,1.000000 0.000000 1,-1.000000 0.000000 1,1.000000 0.000000 2,-1.000000 0.000000 4,1.000000 0.000000 5,-1.000000 0.000000 6,1.000000 0.000000 6,-3.000000-2.000000 3,-2.000000-3.000000 0,-3.000000-3.000000 1,-3.000000-2.000000 0,-4.000000-1.000000 0,-3.000000 3.000000-2,-3.000000 3.000000-1,-2.000000 4.000000-1,-1.000000-1.000000-2,3.000000-3.000000-4,3.000000-3.000000-4,4.000000-2.000000-3,-6.000000 0.000000-12,-11.000000 7.000000-23,-14.000000 6.000000-22,-11.000000 7.000000-22</inkml:trace>
</inkml:ink>
</file>

<file path=ppt/ink/ink26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27:48"/>
    </inkml:context>
    <inkml:brush xml:id="br0">
      <inkml:brushProperty name="width" value="0.0348052829504013" units="cm"/>
      <inkml:brushProperty name="height" value="0.0348052829504013" units="cm"/>
      <inkml:brushProperty name="color" value="#F2385B"/>
      <inkml:brushProperty name="ignorePressure" value="0"/>
    </inkml:brush>
  </inkml:definitions>
  <inkml:trace contextRef="#ctx0" brushRef="#br0">8700.000000 28900.000000 632,'18.000000'-49.000000'-9,"-11.000000"4.000000"14 ,-14.000000 3.000000 14,-11.000000 3.000000 13,-9.000000 6.000000 5,-3.000000 9.000000-4,-3.000000 10.000000-4,-2.000000 10.000000-4,-1.000000 5.000000-4,3.000000 4.000000-2,3.000000 3.000000-4,4.000000 3.000000-3,-10.000000 12.000000-1,-22.000000 22.000000 2,-22.000000 22.000000 1,-21.000000 23.000000 1,-17.000000 19.000000 1,-8.000000 19.000000-3,-10.000000 19.000000 0,-9.000000 19.000000-2,-5.000000 4.000000-2,0.000000-9.000000-2,0.000000-10.000000-2,0.000000-8.000000-2,1.000000-11.000000-4,4.000000-8.000000-3,3.000000-10.000000-5,3.000000-9.000000-4,9.000000-13.000000-4,16.000000-16.000000-4,15.000000-15.000000-3,17.000000-15.000000-4,11.000000-14.000000-3,10.000000-8.000000-1,10.000000-10.000000-1,9.000000-9.000000-2,7.000000-9.000000 2,7.000000-5.000000 5,6.000000-7.000000 4,7.000000-5.000000 4,4.000000-6.000000 3,3.000000-3.000000-1,3.000000-3.000000 0,4.000000-2.000000-1,1.000000-1.000000 2,0.000000 3.000000 0,0.000000 3.000000 3,0.000000 4.000000 1</inkml:trace>
</inkml:ink>
</file>

<file path=ppt/ink/ink26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27:48"/>
    </inkml:context>
    <inkml:brush xml:id="br0">
      <inkml:brushProperty name="width" value="0.0305531714111567" units="cm"/>
      <inkml:brushProperty name="height" value="0.0305531714111567" units="cm"/>
      <inkml:brushProperty name="color" value="#F2385B"/>
      <inkml:brushProperty name="ignorePressure" value="0"/>
    </inkml:brush>
  </inkml:definitions>
  <inkml:trace contextRef="#ctx0" brushRef="#br0">6050.000000 30000.000000 720,'18.000000'-36.000000'-41,"-11.000000"28.000000"33 ,-14.000000 28.000000 33,-11.000000 29.000000 31,-11.000000 21.000000 10,-5.000000 16.000000-12,-7.000000 15.000000-13,-5.000000 17.000000-13,0.000000 3.000000-8,10.000000-5.000000-5,10.000000-7.000000-5,9.000000-5.000000-3,4.000000-12.000000-4,1.000000-16.000000-1,-1.000000-15.000000-1,1.000000-15.000000-1,2.000000-9.000000-1,7.000000 1.000000-4,6.000000-1.000000-1,7.000000 1.000000-3,4.000000-6.000000-3,3.000000-8.000000-1,3.000000-10.000000-3,4.000000-9.000000-3,5.000000-10.000000-1,10.000000-9.000000-1,10.000000-10.000000-2,9.000000-8.000000-1,-1.000000-4.000000 0,-8.000000 3.000000 3,-10.000000 3.000000 3,-9.000000 4.000000 3,-5.000000 1.000000 1,0.000000 0.000000 2,0.000000 0.000000 2,0.000000 0.000000 0,1.000000-2.000000-1,4.000000-3.000000-5,3.000000-3.000000-6,3.000000-2.000000-4</inkml:trace>
</inkml:ink>
</file>

<file path=ppt/ink/ink26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27:49"/>
    </inkml:context>
    <inkml:brush xml:id="br0">
      <inkml:brushProperty name="width" value="0.037738461047411" units="cm"/>
      <inkml:brushProperty name="height" value="0.037738461047411" units="cm"/>
      <inkml:brushProperty name="color" value="#F2385B"/>
      <inkml:brushProperty name="ignorePressure" value="0"/>
    </inkml:brush>
  </inkml:definitions>
  <inkml:trace contextRef="#ctx0" brushRef="#br0">3050.000000 31200.000000 582,'-4.000000'-47.000000'30,"-5.000000"6.000000"-6 ,-7.000000 7.000000-6,-5.000000 6.000000-6,-4.000000 6.000000-3,0.000000 6.000000-2,0.000000 7.000000 0,0.000000 6.000000-1,0.000000 1.000000-1,0.000000-3.000000 1,0.000000-3.000000-1,0.000000-2.000000 1,0.000000-1.000000 0,0.000000 3.000000-1,0.000000 3.000000-1,0.000000 4.000000 0,1.000000 4.000000 0,4.000000 6.000000-2,3.000000 7.000000 0,3.000000 6.000000-1,1.000000 3.000000 0,1.000000 0.000000 1,-1.000000 0.000000 0,1.000000 0.000000 1,-1.000000 0.000000 1,1.000000 0.000000-1,-1.000000 0.000000 1,1.000000 0.000000-1,-1.000000 0.000000 0,1.000000 0.000000 0,-1.000000 0.000000-1,1.000000 0.000000-1,-3.000000 7.000000 2,-2.000000 17.000000 0,-3.000000 15.000000 1,-3.000000 16.000000 2,1.000000-1.000000 0,6.000000-15.000000-1,7.000000-15.000000-2,6.000000-16.000000 0,1.000000-7.000000 0,-3.000000 4.000000-1,-3.000000 3.000000 0,-2.000000 3.000000-1,-3.000000 7.000000 1,1.000000 14.000000 0,-1.000000 11.000000 0,1.000000 14.000000 1,-1.000000 0.000000 0,1.000000-8.000000 2,-1.000000-10.000000 2,1.000000-9.000000 1,-1.000000-7.000000 0,1.000000-3.000000 0,-1.000000-3.000000 0,1.000000-2.000000-1,1.000000-3.000000 0,3.000000 1.000000-1,3.000000-1.000000 0,4.000000 1.000000 0,-1.000000 1.000000-1,-3.000000 3.000000 0,-3.000000 3.000000 1,-2.000000 4.000000-2,-1.000000 1.000000 1,3.000000 0.000000 0,3.000000 0.000000 1,4.000000 0.000000-1,-3.000000 14.000000 1,-5.000000 28.000000 1,-7.000000 28.000000 0,-5.000000 29.000000 1,-1.000000-1.000000-1,6.000000-28.000000-1,7.000000-28.000000-2,6.000000-27.000000-2,1.000000-15.000000-1,-3.000000 0.000000 0,-3.000000 0.000000-1,-2.000000 0.000000 0,-1.000000 0.000000-1,3.000000 0.000000 2,3.000000 0.000000 0,4.000000 0.000000 1,1.000000-2.000000 0,0.000000-3.000000-3,0.000000-3.000000-2,0.000000-2.000000-1,-2.000000-1.000000-2,-3.000000 3.000000 2,-3.000000 3.000000-1,-2.000000 4.000000 1,-1.000000-1.000000-1,3.000000-3.000000-4,3.000000-3.000000-4,4.000000-2.000000-3,-3.000000-33.000000-7,-5.000000-58.000000-9,-7.000000-60.000000-9,-5.000000-59.000000-10,-1.000000-12.000000 1,6.000000 39.000000 9,7.000000 36.000000 8,6.000000 39.000000 9,6.000000 3.000000 5,6.000000-27.000000 1,7.000000-28.000000 0,6.000000-28.000000 1,1.000000-1.000000 2,-3.000000 29.000000 3,-3.000000 28.000000 4,-2.000000 28.000000 3,-1.000000 15.000000 3,3.000000 4.000000 0,3.000000 3.000000 1,4.000000 3.000000 0,-1.000000 1.000000 1,-3.000000 1.000000-1,-3.000000-1.000000-2,-2.000000 1.000000 0,-1.000000 1.000000 1,3.000000 3.000000 1,3.000000 3.000000 2,4.000000 4.000000 3,2.000000-4.000000 0,4.000000-9.000000-1,3.000000-10.000000-1,3.000000-8.000000-1,-1.000000-1.000000 0,-2.000000 9.000000 0,-3.000000 10.000000-1,-3.000000 10.000000-1,-2.000000 5.000000 0,0.000000 4.000000 0,0.000000 3.000000-2,0.000000 3.000000 1,-2.000000-1.000000-1,-3.000000-2.000000 0,-3.000000-3.000000 0,-2.000000-3.000000-1,-1.000000-1.000000 1,3.000000 4.000000-1,3.000000 3.000000 1,4.000000 3.000000 0,1.000000 1.000000 2,0.000000 1.000000 4,0.000000-1.000000 4,0.000000 1.000000 5,0.000000-1.000000 2,0.000000 1.000000-2,0.000000-1.000000 0,0.000000 1.000000-2,1.000000-1.000000 0,4.000000 1.000000-1,3.000000-1.000000 1,3.000000 1.000000-1,1.000000 1.000000 0,1.000000 3.000000 1,-1.000000 3.000000 0,1.000000 4.000000 0,-3.000000 1.000000 1,-2.000000 0.000000-1,-3.000000 0.000000-1,-3.000000 0.000000-1,-2.000000 1.000000 0,0.000000 4.000000-2,0.000000 3.000000-2,0.000000 3.000000-1,-2.000000 3.000000 0,-3.000000 3.000000 0,-3.000000 3.000000 0,-2.000000 4.000000 0,-3.000000 1.000000 1,1.000000 0.000000-1,-1.000000 0.000000 0,1.000000 0.000000 0,-3.000000 0.000000 0,-2.000000 0.000000 0,-3.000000 0.000000-1,-3.000000 0.000000 0,-2.000000 0.000000-1,0.000000 0.000000 1,0.000000 0.000000-1,0.000000 0.000000 0,0.000000 1.000000 1,0.000000 4.000000 0,0.000000 3.000000 0,0.000000 3.000000 0,0.000000-1.000000 0,0.000000-2.000000 2,0.000000-3.000000 1,0.000000-3.000000 0,0.000000-2.000000 1,0.000000 0.000000-1,0.000000 0.000000 0,0.000000 0.000000 0,-2.000000 0.000000-1,-3.000000 0.000000 1,-3.000000 0.000000-1,-2.000000 0.000000 1,-3.000000 1.000000-1,1.000000 4.000000-1,-1.000000 3.000000 0,1.000000 3.000000 0,-1.000000 3.000000-1,1.000000 3.000000 2,-1.000000 3.000000 0,1.000000 4.000000 1,-3.000000-3.000000 0,-2.000000-5.000000 0,-3.000000-7.000000-1,-3.000000-5.000000-1,-1.000000-1.000000-1,4.000000 6.000000 1,3.000000 7.000000 0,3.000000 6.000000 0,-1.000000 1.000000-1,-2.000000-3.000000 1,-3.000000-3.000000-1,-3.000000-2.000000 1,-2.000000-5.000000-1,0.000000-2.000000-1,0.000000-3.000000-1,0.000000-3.000000-1,1.000000-2.000000 0,4.000000 0.000000 0,3.000000 0.000000 0,3.000000 0.000000-1,-1.000000 0.000000 1,-2.000000 0.000000 1,-3.000000 0.000000 0,-3.000000 0.000000 2,-2.000000 0.000000-1,0.000000 0.000000-3,0.000000 0.000000-2,0.000000 0.000000-3,-2.000000 0.000000-1,-3.000000 0.000000 1,-3.000000 0.000000 0,-2.000000 0.000000 0,-3.000000-4.000000 0,1.000000-5.000000 2,-1.000000-7.000000 0,1.000000-5.000000 2,1.000000-4.000000 0,3.000000 0.000000 1,3.000000 0.000000 1,4.000000 0.000000 0,1.000000-5.000000-3,0.000000-9.000000-10,0.000000-10.000000-10,0.000000-8.000000-9,1.000000-8.000000-2,4.000000-2.000000 3,3.000000-3.000000 4,3.000000-3.000000 4,1.000000 1.000000 3,1.000000 6.000000 2,-1.000000 7.000000 1,1.000000 6.000000 2,1.000000 1.000000 1,3.000000-3.000000 1,3.000000-3.000000 2,4.000000-2.000000 0</inkml:trace>
</inkml:ink>
</file>

<file path=ppt/ink/ink2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6:37"/>
    </inkml:context>
    <inkml:brush xml:id="br0">
      <inkml:brushProperty name="width" value="0.0387305244803429" units="cm"/>
      <inkml:brushProperty name="height" value="0.0387305244803429" units="cm"/>
      <inkml:brushProperty name="color" value="#F2385B"/>
      <inkml:brushProperty name="ignorePressure" value="0"/>
    </inkml:brush>
  </inkml:definitions>
  <inkml:trace contextRef="#ctx0" brushRef="#br0">65300.000000 14600.000000 568,'-88.000000'-69.000000'0,"26.000000"13.000000"3 ,24.000000 12.000000 2,26.000000 13.000000 2,10.000000 1.000000 0,-3.000000-9.000000 2,-3.000000-10.000000 0,-2.000000-8.000000 1,-1.000000-4.000000-1,3.000000 3.000000-2,3.000000 3.000000-4,4.000000 4.000000-2,2.000000 2.000000 2,4.000000 4.000000 7,3.000000 3.000000 5,3.000000 3.000000 7,9.000000-2.000000 5,16.000000-6.000000 1,15.000000-6.000000 3,17.000000-6.000000 3,8.000000-2.000000-3,4.000000 3.000000-10,3.000000 3.000000-7,3.000000 4.000000-10,-1.000000 5.000000-4,-2.000000 10.000000-3,-3.000000 10.000000-2,-3.000000 9.000000-3,-6.000000 10.000000 0,-5.000000 14.000000-1,-7.000000 11.000000-1,-5.000000 14.000000 0,-11.000000 13.000000-1,-11.000000 16.000000-2,-14.000000 15.000000-2,-11.000000 17.000000-3,-9.000000 10.000000 3,-3.000000 6.000000 9,-3.000000 7.000000 8,-2.000000 6.000000 8,-6.000000 3.000000 7,-6.000000 0.000000 3,-6.000000 0.000000 3,-6.000000 0.000000 5,-4.000000-5.000000 0,1.000000-9.000000 0,-1.000000-10.000000-2,1.000000-8.000000-1,2.000000-12.000000-3,7.000000-12.000000-8,6.000000-13.000000-6,7.000000-12.000000-6,2.000000-26.000000-11,1.000000-36.000000-10,-1.000000-39.000000-12,1.000000-36.000000-12,-1.000000-11.000000-3,1.000000 20.000000 5,-1.000000 18.000000 5,1.000000 20.000000 5,-1.000000-14.000000 1,1.000000-43.000000-5,-1.000000-44.000000-5,1.000000-43.000000-5,-1.000000-10.000000 3,1.000000 25.000000 7,-1.000000 25.000000 9,1.000000 25.000000 8,-1.000000 21.000000 5,1.000000 20.000000 3,-1.000000 18.000000 3,1.000000 20.000000 2</inkml:trace>
</inkml:ink>
</file>

<file path=ppt/ink/ink27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27:49"/>
    </inkml:context>
    <inkml:brush xml:id="br0">
      <inkml:brushProperty name="width" value="0.0310076028108597" units="cm"/>
      <inkml:brushProperty name="height" value="0.0310076028108597" units="cm"/>
      <inkml:brushProperty name="color" value="#F2385B"/>
      <inkml:brushProperty name="ignorePressure" value="0"/>
    </inkml:brush>
  </inkml:definitions>
  <inkml:trace contextRef="#ctx0" brushRef="#br0">2350.000000 32850.000000 709,'46.000000'0.000000'-1,"-5.000000"0.000000"-1 ,-7.000000 0.000000-3,-5.000000 0.000000-1,-3.000000 0.000000 0,4.000000 0.000000 1,3.000000 0.000000 2,3.000000 0.000000 1,-1.000000 1.000000 2,-2.000000 4.000000 2,-3.000000 3.000000 2,-3.000000 3.000000 3,-2.000000 1.000000 0,0.000000 1.000000 0,0.000000-1.000000 0,0.000000 1.000000-1,0.000000 1.000000 0,0.000000 3.000000 0,0.000000 3.000000 0,0.000000 4.000000 0,1.000000-1.000000 2,4.000000-3.000000 1,3.000000-3.000000 4,3.000000-2.000000 2,-1.000000 0.000000 1,-2.000000 7.000000-1,-3.000000 6.000000-1,-3.000000 7.000000-1,-2.000000 0.000000-1,0.000000-2.000000-1,0.000000-3.000000-1,0.000000-3.000000-1,3.000000 1.000000 1,6.000000 6.000000 0,7.000000 7.000000 1,6.000000 6.000000 1,1.000000 3.000000 0,-3.000000 0.000000 0,-3.000000 0.000000-1,-2.000000 0.000000 0,-5.000000-4.000000-2,-2.000000-5.000000-3,-3.000000-7.000000-2,-3.000000-5.000000-3,-2.000000-3.000000-2,0.000000 4.000000 2,0.000000 3.000000-1,0.000000 3.000000 2,0.000000-1.000000-2,0.000000-2.000000-1,0.000000-3.000000-2,0.000000-3.000000-3,-2.000000-2.000000 0,-3.000000 0.000000 0,-3.000000 0.000000 0,-2.000000 0.000000 0</inkml:trace>
</inkml:ink>
</file>

<file path=ppt/ink/ink27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27:49"/>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2200.000000 35800.000000 999,'46.000000'23.000000'0,"-5.000000"-3.000000"0 ,-7.000000-3.000000 0,-5.000000-2.000000 0,-6.000000-1.000000-2,-3.000000 3.000000-7,-3.000000 3.000000-6,-2.000000 4.000000-5,2.000000 4.000000-4,9.000000 6.000000-1,10.000000 7.000000-3,10.000000 6.000000-1,-3.000000-1.000000 2,-11.000000-5.000000 6,-14.000000-7.000000 6,-11.000000-5.000000 6,-9.000000-6.000000 4,-3.000000-3.000000 0,-3.000000-3.000000 2,-2.000000-2.000000 2</inkml:trace>
</inkml:ink>
</file>

<file path=ppt/ink/ink27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27:50"/>
    </inkml:context>
    <inkml:brush xml:id="br0">
      <inkml:brushProperty name="width" value="0.0347112156450748" units="cm"/>
      <inkml:brushProperty name="height" value="0.0347112156450748" units="cm"/>
      <inkml:brushProperty name="color" value="#F2385B"/>
      <inkml:brushProperty name="ignorePressure" value="0"/>
    </inkml:brush>
  </inkml:definitions>
  <inkml:trace contextRef="#ctx0" brushRef="#br0">1800.000000 37200.000000 633,'-19.000000'45.000000'-3,"13.000000"-9.000000"-5 ,12.000000-10.000000-7,13.000000-8.000000-5,9.000000-6.000000 3,6.000000 1.000000 12,7.000000-1.000000 12,6.000000 1.000000 11,-2.000000 2.000000 5,-9.000000 7.000000-2,-10.000000 6.000000-4,-8.000000 7.000000-2,-8.000000 10.000000-1,-2.000000 16.000000 4,-3.000000 15.000000 1,-3.000000 17.000000 4,-2.000000 10.000000 1,0.000000 6.000000 0,0.000000 7.000000 1,0.000000 6.000000 0,0.000000-7.000000-1,0.000000-18.000000-4,0.000000-19.000000-4,0.000000-18.000000-3,0.000000-10.000000-2,0.000000 0.000000 0,0.000000 0.000000-1,0.000000 0.000000-1,0.000000-2.000000-1,0.000000-3.000000-1,0.000000-3.000000-1,0.000000-2.000000-3,3.000000-5.000000 1,6.000000-2.000000 1,7.000000-3.000000 1,6.000000-3.000000 1,3.000000-12.000000-5,0.000000-18.000000-14,0.000000-19.000000-12,0.000000-18.000000-12,1.000000-21.000000-5,4.000000-22.000000 4,3.000000-22.000000 4,3.000000-21.000000 4,1.000000-10.000000 3,1.000000 3.000000 4,-1.000000 3.000000 2,1.000000 4.000000 4,-3.000000 10.000000 1,-2.000000 19.000000 3,-3.000000 19.000000 1,-3.000000 19.000000 1,-2.000000 7.000000 2,0.000000-3.000000 0,0.000000-3.000000 0,0.000000-2.000000 1,-2.000000 0.000000-1,-3.000000 7.000000 0,-3.000000 6.000000 0,-2.000000 7.000000-1,-1.000000 2.000000 0,3.000000 1.000000 0,3.000000-1.000000 0,4.000000 1.000000 1,2.000000-4.000000-1,4.000000-6.000000-1,3.000000-6.000000-1,3.000000-6.000000-1,-1.000000-1.000000 2,-2.000000 7.000000 1,-3.000000 6.000000 3,-3.000000 7.000000 3,-4.000000 5.000000 1,-3.000000 7.000000 0,-3.000000 6.000000 1,-2.000000 7.000000 0,-3.000000 0.000000 1,1.000000-2.000000-1,-1.000000-3.000000 1,1.000000-3.000000 0,-1.000000-1.000000 0,1.000000 4.000000 0,-1.000000 3.000000 0,1.000000 3.000000 0,-1.000000 1.000000 0,1.000000 1.000000 0,-1.000000-1.000000 0,1.000000 1.000000 0,-1.000000-1.000000 0,1.000000 1.000000 3,-1.000000-1.000000 0,1.000000 1.000000 3,1.000000 1.000000-1,3.000000 3.000000 1,3.000000 3.000000-1,4.000000 4.000000 0,-1.000000 2.000000 0,-3.000000 4.000000 0,-3.000000 3.000000-1,-2.000000 3.000000 0,-3.000000 1.000000 1,1.000000 1.000000-1,-1.000000-1.000000 0,1.000000 1.000000 1,-1.000000 1.000000 1,1.000000 3.000000 0,-1.000000 3.000000 3,1.000000 4.000000 0,-3.000000 1.000000 2,-2.000000 0.000000 1,-3.000000 0.000000 2,-3.000000 0.000000 1,-1.000000 0.000000 0,4.000000 0.000000 0,3.000000 0.000000-1,3.000000 0.000000-1,3.000000 1.000000-1,3.000000 4.000000-3,3.000000 3.000000-2,4.000000 3.000000-2,-1.000000-1.000000-2,-3.000000-2.000000 0,-3.000000-3.000000 0,-2.000000-3.000000-1,-5.000000-2.000000 1,-2.000000 0.000000-1,-3.000000 0.000000 0,-3.000000 0.000000 0,-2.000000 10.000000 1,0.000000 23.000000 2,0.000000 22.000000 3,0.000000 22.000000 1,-4.000000 8.000000 2,-5.000000-2.000000 0,-7.000000-3.000000 0,-5.000000-3.000000 1,-3.000000-9.000000 0,4.000000-11.000000 0,3.000000-14.000000 1,3.000000-11.000000 0,4.000000-11.000000-3,7.000000-5.000000-5,6.000000-7.000000-6,7.000000-5.000000-6,4.000000-12.000000-3,3.000000-16.000000-5,3.000000-15.000000-2,4.000000-15.000000-5,-1.000000-7.000000-1,-3.000000 3.000000 0,-3.000000 3.000000 0,-2.000000 4.000000 0,-3.000000 1.000000 1,1.000000 0.000000 4,-1.000000 0.000000 2,1.000000 0.000000 5,-3.000000-2.000000 0,-2.000000-3.000000 0,-3.000000-3.000000-1,-3.000000-2.000000 0,-2.000000-6.000000-2,0.000000-6.000000 0,0.000000-6.000000-1,0.000000-6.000000-1,-4.000000 2.000000 1,-5.000000 14.000000 3,-7.000000 11.000000 2,-5.000000 14.000000 3,-6.000000 5.000000 2,-3.000000 1.000000 1,-3.000000-1.000000 2,-2.000000 1.000000 0,-1.000000-1.000000 1,3.000000 1.000000 0,3.000000-1.000000 1,4.000000 1.000000-1</inkml:trace>
</inkml:ink>
</file>

<file path=ppt/ink/ink27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5:27:50"/>
    </inkml:context>
    <inkml:brush xml:id="br0">
      <inkml:brushProperty name="width" value="0.0328711122274399" units="cm"/>
      <inkml:brushProperty name="height" value="0.0328711122274399" units="cm"/>
      <inkml:brushProperty name="color" value="#F2385B"/>
      <inkml:brushProperty name="ignorePressure" value="0"/>
    </inkml:brush>
  </inkml:definitions>
  <inkml:trace contextRef="#ctx0" brushRef="#br0">3100.000000 37800.000000 669,'-24.000000'46.000000'1,"4.000000"-5.000000"4 ,3.000000-7.000000 3,3.000000-5.000000 3,7.000000 0.000000 4,14.000000 10.000000 6,11.000000 10.000000 6,14.000000 9.000000 5,5.000000 1.000000 2,1.000000-6.000000-5,-1.000000-6.000000-3,1.000000-6.000000-5,-1.000000-6.000000-2,1.000000-2.000000-2,-1.000000-3.000000-3,1.000000-3.000000-3,-3.000000-4.000000-1,-2.000000-3.000000-1,-3.000000-3.000000-2,-3.000000-2.000000-1,1.000000-3.000000-2,6.000000 1.000000-1,7.000000-1.000000-3,6.000000 1.000000-1,-1.000000-1.000000-1,-5.000000 1.000000 1,-7.000000-1.000000-1,-5.000000 1.000000 1,0.000000-4.000000 0,10.000000-6.000000-1,10.000000-6.000000-2,9.000000-6.000000 0,-1.000000-4.000000-1,-8.000000 1.000000 0,-10.000000-1.000000 1,-9.000000 1.000000 1,-4.000000-3.000000 0,4.000000-2.000000 1,3.000000-3.000000 0,3.000000-3.000000 1,1.000000-2.000000-11,1.000000 0.000000-22,-1.000000 0.000000-22,1.000000 0.000000-22</inkml:trace>
</inkml:ink>
</file>

<file path=ppt/ink/ink27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6"/>
    </inkml:context>
    <inkml:brush xml:id="br0">
      <inkml:brushProperty name="width" value="0.0547619052231312" units="cm"/>
      <inkml:brushProperty name="height" value="0.0547619052231312" units="cm"/>
      <inkml:brushProperty name="color" value="#F2385B"/>
      <inkml:brushProperty name="ignorePressure" value="0"/>
    </inkml:brush>
  </inkml:definitions>
  <inkml:trace contextRef="#ctx0" brushRef="#br0">67700.000000 32150.000000 999,'-241.000000'-94.000000'-36,"69.000000"13.000000"5 ,69.000000 12.000000 5,69.000000 13.000000 4</inkml:trace>
</inkml:ink>
</file>

<file path=ppt/ink/ink27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6"/>
    </inkml:context>
    <inkml:brush xml:id="br0">
      <inkml:brushProperty name="width" value="0.0296087916940451" units="cm"/>
      <inkml:brushProperty name="height" value="0.0296087916940451" units="cm"/>
      <inkml:brushProperty name="color" value="#F2385B"/>
      <inkml:brushProperty name="ignorePressure" value="0"/>
    </inkml:brush>
  </inkml:definitions>
  <inkml:trace contextRef="#ctx0" brushRef="#br0">38050.000000 25500.000000 743,'-43.000000'-25.000000'2,"17.000000"0.000000"3 ,15.000000 0.000000 5,16.000000 0.000000 4,15.000000 3.000000 1,16.000000 6.000000-4,15.000000 7.000000-3,17.000000 6.000000-3,10.000000 3.000000 3,6.000000 0.000000 7,7.000000 0.000000 9,6.000000 0.000000 8,3.000000 1.000000 2,0.000000 4.000000-7,0.000000 3.000000-6,0.000000 3.000000-6,-4.000000-1.000000-6,-5.000000-2.000000-7,-7.000000-3.000000-8,-5.000000-3.000000-7,-9.000000-1.000000-5,-9.000000 4.000000-4,-10.000000 3.000000-4,-8.000000 3.000000-3</inkml:trace>
</inkml:ink>
</file>

<file path=ppt/ink/ink27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6"/>
    </inkml:context>
    <inkml:brush xml:id="br0">
      <inkml:brushProperty name="width" value="0.0290738716721535" units="cm"/>
      <inkml:brushProperty name="height" value="0.0290738716721535" units="cm"/>
      <inkml:brushProperty name="color" value="#F2385B"/>
      <inkml:brushProperty name="ignorePressure" value="0"/>
    </inkml:brush>
  </inkml:definitions>
  <inkml:trace contextRef="#ctx0" brushRef="#br0">38950.000000 24850.000000 756,'18.000000'98.000000'13,"-11.000000"-3.000000"1 ,-14.000000-3.000000 1,-11.000000-2.000000 0,-14.000000 0.000000 3,-11.000000 7.000000 2,-14.000000 6.000000 2,-11.000000 7.000000 4,-9.000000 4.000000-1,-3.000000 3.000000-3,-3.000000 3.000000-4,-2.000000 4.000000-3,-3.000000-1.000000-3,1.000000-3.000000-6,-1.000000-3.000000-4,1.000000-2.000000-4,2.000000-8.000000-5,7.000000-8.000000-7,6.000000-10.000000-5,7.000000-9.000000-6,5.000000-13.000000-4,7.000000-16.000000-3,6.000000-15.000000-2,7.000000-15.000000-2,7.000000-17.000000-1,9.000000-15.000000 4,10.000000-15.000000 1,10.000000-16.000000 3,4.000000-5.000000 4,0.000000 6.000000 5,0.000000 7.000000 4,0.000000 6.000000 5</inkml:trace>
</inkml:ink>
</file>

<file path=ppt/ink/ink27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7"/>
    </inkml:context>
    <inkml:brush xml:id="br0">
      <inkml:brushProperty name="width" value="0.0311010032892227" units="cm"/>
      <inkml:brushProperty name="height" value="0.0311010032892227" units="cm"/>
      <inkml:brushProperty name="color" value="#F2385B"/>
      <inkml:brushProperty name="ignorePressure" value="0"/>
    </inkml:brush>
  </inkml:definitions>
  <inkml:trace contextRef="#ctx0" brushRef="#br0">37900.000000 26000.000000 707,'43.000000'78.000000'6,"-11.000000"6.000000"3 ,-14.000000 7.000000 2,-11.000000 6.000000 2,-7.000000 10.000000 3,0.000000 17.000000 1,0.000000 15.000000 2,0.000000 16.000000 1,-2.000000 4.000000 1,-3.000000-6.000000-1,-3.000000-6.000000-2,-2.000000-6.000000-2,-1.000000-9.000000 0,3.000000-8.000000 0,3.000000-10.000000 0,4.000000-9.000000 1,2.000000-15.000000-8,4.000000-18.000000-13,3.000000-19.000000-14,3.000000-18.000000-14,-1.000000-17.000000-5,-2.000000-11.000000 3,-3.000000-14.000000 3,-3.000000-11.000000 4,-1.000000-20.000000 0,4.000000-24.000000-4,3.000000-26.000000-3,3.000000-24.000000-4,1.000000-12.000000 2,1.000000 4.000000 9,-1.000000 3.000000 7,1.000000 3.000000 8,1.000000 6.000000 5,3.000000 9.000000 1,3.000000 10.000000 3,4.000000 10.000000 0,2.000000 8.000000 3,4.000000 10.000000 2,3.000000 10.000000 3,3.000000 9.000000 2,3.000000 9.000000 3,3.000000 9.000000 3,3.000000 10.000000 3,4.000000 10.000000 3,2.000000 5.000000 2,4.000000 4.000000 2,3.000000 3.000000 2,3.000000 3.000000 2,-2.000000 4.000000 0,-6.000000 7.000000-3,-6.000000 6.000000-1,-6.000000 7.000000-2,-7.000000 4.000000-1,-6.000000 3.000000-3,-6.000000 3.000000-2,-6.000000 4.000000-1,-7.000000 8.000000-2,-6.000000 17.000000-2,-6.000000 15.000000-2,-6.000000 16.000000 0,-4.000000 2.000000-2,1.000000-8.000000-2,-1.000000-10.000000 0,1.000000-9.000000-1,-1.000000-12.000000-1,1.000000-11.000000-2,-1.000000-14.000000-1,1.000000-11.000000-1,5.000000-18.000000-1,14.000000-22.000000-1,11.000000-22.000000 0,14.000000-21.000000-2,11.000000-23.000000-1,14.000000-21.000000-2,11.000000-22.000000-2,14.000000-22.000000-3,3.000000-10.000000-2,-2.000000 4.000000-6,-3.000000 3.000000-3,-3.000000 3.000000-6,-4.000000 4.000000 0,-3.000000 7.000000 2,-3.000000 6.000000 1,-2.000000 7.000000 3,-5.000000 7.000000 3,-2.000000 9.000000 1,-3.000000 10.000000 3,-3.000000 10.000000 2,-7.000000 10.000000 2,-9.000000 13.000000 4,-10.000000 12.000000 3,-8.000000 13.000000 4,-6.000000 10.000000 3,1.000000 10.000000 5,-1.000000 10.000000 3,1.000000 9.000000 5,-3.000000 10.000000 4,-2.000000 14.000000 2,-3.000000 11.000000 4,-3.000000 14.000000 2,-4.000000 11.000000 2,-3.000000 14.000000 0,-3.000000 11.000000 0,-2.000000 14.000000 0,-3.000000 8.000000 0,1.000000 7.000000-3,-1.000000 6.000000 0,1.000000 7.000000-3,-1.000000 0.000000 0,1.000000-2.000000-2,-1.000000-3.000000-1,1.000000-3.000000-1,1.000000-7.000000-2,3.000000-9.000000-1,3.000000-10.000000-3,4.000000-8.000000-1,1.000000-12.000000-3,0.000000-12.000000-3,0.000000-13.000000-2,0.000000-12.000000-2,6.000000-32.000000-12,13.000000-49.000000-19,12.000000-51.000000-21,13.000000-49.000000-19,-1.000000-10.000000-2,-11.000000 31.000000 13,-14.000000 32.000000 15,-11.000000 31.000000 15,-6.000000 10.000000 9,4.000000-8.000000 3,3.000000-10.000000 4,3.000000-9.000000 3</inkml:trace>
</inkml:ink>
</file>

<file path=ppt/ink/ink27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7"/>
    </inkml:context>
    <inkml:brush xml:id="br0">
      <inkml:brushProperty name="width" value="0.0362275205552578" units="cm"/>
      <inkml:brushProperty name="height" value="0.0362275205552578" units="cm"/>
      <inkml:brushProperty name="color" value="#F2385B"/>
      <inkml:brushProperty name="ignorePressure" value="0"/>
    </inkml:brush>
  </inkml:definitions>
  <inkml:trace contextRef="#ctx0" brushRef="#br0">40650.000000 25500.000000 607,'140.000000'-182.000000'-11,"-18.000000"39.000000"9 ,-19.000000 36.000000 11,-18.000000 39.000000 9,-9.000000 19.000000 4,4.000000 4.000000 0,3.000000 3.000000-2,3.000000 3.000000-1,-1.000000 6.000000-1,-2.000000 9.000000-1,-3.000000 10.000000-2,-3.000000 10.000000-1,-4.000000 8.000000-1,-3.000000 10.000000-2,-3.000000 10.000000-2,-2.000000 9.000000-1,-8.000000 12.000000-1,-8.000000 16.000000 0,-10.000000 15.000000 1,-9.000000 17.000000 1,-9.000000 7.000000-1,-5.000000 0.000000 1,-7.000000 0.000000-1,-5.000000 0.000000-1,-4.000000 15.000000 2,0.000000 32.000000 4,0.000000 31.000000 3,0.000000 32.000000 3,0.000000 8.000000 0,0.000000-11.000000-3,0.000000-14.000000-3,0.000000-11.000000-3,0.000000-14.000000-3,0.000000-11.000000-3,0.000000-14.000000-3,0.000000-11.000000-1,0.000000-14.000000-4,0.000000-11.000000-4,0.000000-14.000000-2,0.000000-11.000000-5,-8.000000-25.000000-5,-16.000000-33.000000-11,-15.000000-35.000000-9,-15.000000-34.000000-11,-6.000000-21.000000-1,7.000000-6.000000 4,6.000000-6.000000 6,7.000000-6.000000 4,2.000000-1.000000 5,1.000000 7.000000 3,-1.000000 6.000000 3,1.000000 7.000000 3</inkml:trace>
</inkml:ink>
</file>

<file path=ppt/ink/ink27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7"/>
    </inkml:context>
    <inkml:brush xml:id="br0">
      <inkml:brushProperty name="width" value="0.0276839695870876" units="cm"/>
      <inkml:brushProperty name="height" value="0.0276839695870876" units="cm"/>
      <inkml:brushProperty name="color" value="#F2385B"/>
      <inkml:brushProperty name="ignorePressure" value="0"/>
    </inkml:brush>
  </inkml:definitions>
  <inkml:trace contextRef="#ctx0" brushRef="#br0">41150.000000 25400.000000 794,'4.000000'-44.000000'0,"10.000000"13.000000"1 ,10.000000 12.000000-1,9.000000 13.000000 1,4.000000 12.000000 2,1.000000 13.000000 4,-1.000000 12.000000 3,1.000000 13.000000 5,-4.000000 4.000000 0,-6.000000-3.000000 0,-6.000000-3.000000-2,-6.000000-2.000000 0,-6.000000-1.000000-1,-2.000000 3.000000-1,-3.000000 3.000000 0,-3.000000 4.000000-1,-10.000000 4.000000 1,-16.000000 6.000000 0,-15.000000 7.000000 1,-15.000000 6.000000 0,-4.000000-2.000000-1,9.000000-9.000000-3,10.000000-10.000000-5,10.000000-8.000000-2,5.000000-8.000000-3,4.000000-2.000000 0,3.000000-3.000000 0,3.000000-3.000000 1,-1.000000-2.000000-1,-2.000000 0.000000 1,-3.000000 0.000000-1,-3.000000 0.000000 1,-2.000000 0.000000 0,0.000000 0.000000 0,0.000000 0.000000 2,0.000000 0.000000 0,0.000000 0.000000-1,0.000000 0.000000-3,0.000000 0.000000-3,0.000000 0.000000-3,0.000000 0.000000-2,0.000000 0.000000 1,0.000000 0.000000 0,0.000000 0.000000 0,0.000000-2.000000 1,0.000000-3.000000 1,0.000000-3.000000 1,0.000000-2.000000 1,0.000000-11.000000-3,0.000000-15.000000-7,0.000000-15.000000-9,0.000000-16.000000-6,3.000000-5.000000-2,6.000000 6.000000 4,7.000000 7.000000 6,6.000000 6.000000 5,1.000000 3.000000 3,-3.000000 0.000000-1,-3.000000 0.000000 0,-2.000000 0.000000 0</inkml:trace>
</inkml:ink>
</file>

<file path=ppt/ink/ink2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6:37"/>
    </inkml:context>
    <inkml:brush xml:id="br0">
      <inkml:brushProperty name="width" value="0.0249501541256905" units="cm"/>
      <inkml:brushProperty name="height" value="0.0249501541256905" units="cm"/>
      <inkml:brushProperty name="color" value="#F2385B"/>
      <inkml:brushProperty name="ignorePressure" value="0"/>
    </inkml:brush>
  </inkml:definitions>
  <inkml:trace contextRef="#ctx0" brushRef="#br0">65650.000000 13050.000000 881,'21.000000'50.000000'5,"-5.000000"0.000000"0 ,-7.000000 0.000000 0,-5.000000 0.000000 1,-4.000000 0.000000 1,0.000000 0.000000 3,0.000000 0.000000 1,0.000000 0.000000 3,0.000000 1.000000 1,0.000000 4.000000-3,0.000000 3.000000-2,0.000000 3.000000-2,-2.000000-4.000000-2,-3.000000-8.000000-3,-3.000000-10.000000-1,-2.000000-9.000000-3,-3.000000 1.000000-3,1.000000 13.000000-3,-1.000000 12.000000-2,1.000000 13.000000-4,-4.000000 2.000000-2,-6.000000-5.000000-3,-6.000000-7.000000-4,-6.000000-5.000000-2,-4.000000-9.000000-1,1.000000-9.000000 1,-1.000000-10.000000 2,1.000000-8.000000 1,-1.000000-9.000000 1,1.000000-6.000000 1,-1.000000-6.000000 0,1.000000-6.000000 2,2.000000-6.000000 1,7.000000-2.000000 4,6.000000-3.000000 3,7.000000-3.000000 4</inkml:trace>
</inkml:ink>
</file>

<file path=ppt/ink/ink28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8"/>
    </inkml:context>
    <inkml:brush xml:id="br0">
      <inkml:brushProperty name="width" value="0.0264778044074774" units="cm"/>
      <inkml:brushProperty name="height" value="0.0264778044074774" units="cm"/>
      <inkml:brushProperty name="color" value="#F2385B"/>
      <inkml:brushProperty name="ignorePressure" value="0"/>
    </inkml:brush>
  </inkml:definitions>
  <inkml:trace contextRef="#ctx0" brushRef="#br0">40800.000000 25750.000000 830,'93.000000'-19.000000'-27,"-11.000000"13.000000"10 ,-14.000000 12.000000 9,-11.000000 13.000000 11,-7.000000 6.000000 6,0.000000 0.000000 2,0.000000 0.000000 2,0.000000 0.000000 3,-4.000000 0.000000 0,-5.000000 0.000000-2,-7.000000 0.000000-3,-5.000000 0.000000-3,-12.000000 4.000000-3,-16.000000 10.000000-4,-15.000000 10.000000-5,-15.000000 9.000000-5,-14.000000 4.000000-3,-8.000000 1.000000-2,-10.000000-1.000000-3,-9.000000 1.000000-1,-2.000000-4.000000 0,6.000000-6.000000 4,7.000000-6.000000 3,6.000000-6.000000 5,7.000000-7.000000 4,10.000000-6.000000 4,10.000000-6.000000 5,9.000000-6.000000 3,12.000000-6.000000 3,16.000000-2.000000 1,15.000000-3.000000-1,17.000000-3.000000 0,10.000000-6.000000 0,6.000000-5.000000-2,7.000000-7.000000-1,6.000000-5.000000-2,3.000000-1.000000-1,0.000000 6.000000-4,0.000000 7.000000-3,0.000000 6.000000-2,-5.000000 4.000000-4,-9.000000 4.000000-2,-10.000000 3.000000-3,-8.000000 3.000000-4,-11.000000 3.000000 1,-8.000000 3.000000 1,-10.000000 3.000000 4,-9.000000 4.000000 1,-12.000000 4.000000 2,-11.000000 6.000000-1,-14.000000 7.000000 0,-11.000000 6.000000 1,-11.000000 3.000000 0,-5.000000 0.000000 3,-7.000000 0.000000 2,-5.000000 0.000000 1,-3.000000-4.000000 3,4.000000-5.000000 1,3.000000-7.000000 2,3.000000-5.000000 1,12.000000-6.000000 2,22.000000-3.000000 2,22.000000-3.000000 3,23.000000-2.000000 2,14.000000-9.000000-1,10.000000-12.000000-3,10.000000-13.000000-3,9.000000-12.000000-4,4.000000-4.000000-3,1.000000 7.000000-2,-1.000000 6.000000-2,1.000000 7.000000-3,-6.000000 4.000000-2,-8.000000 3.000000-1,-10.000000 3.000000-2,-9.000000 4.000000-2,-7.000000 2.000000-2,-3.000000 4.000000-3,-3.000000 3.000000-2,-2.000000 3.000000-3,-9.000000 6.000000-1,-12.000000 9.000000 4,-13.000000 10.000000 2,-12.000000 10.000000 3,-12.000000 5.000000 2,-8.000000 4.000000 4,-10.000000 3.000000 3,-9.000000 3.000000 3,-2.000000-2.000000 0,6.000000-6.000000 0,7.000000-6.000000-2,6.000000-6.000000-1,7.000000-7.000000 5,10.000000-6.000000 13,10.000000-6.000000 11,9.000000-6.000000 13,9.000000-6.000000 4,9.000000-2.000000-2,10.000000-3.000000-3,10.000000-3.000000-3,10.000000-6.000000-2,13.000000-5.000000-3,12.000000-7.000000-3,13.000000-5.000000-2,6.000000-8.000000-7,0.000000-5.000000-9,0.000000-7.000000-9,0.000000-5.000000-10,1.000000-6.000000-6,4.000000-3.000000-2,3.000000-3.000000-2,3.000000-2.000000-2,-7.000000-1.000000 0,-15.000000 3.000000 1,-15.000000 3.000000 2,-16.000000 4.000000 1,-8.000000 4.000000 0,0.000000 6.000000-2,0.000000 7.000000-4,0.000000 6.000000-2</inkml:trace>
</inkml:ink>
</file>

<file path=ppt/ink/ink28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8"/>
    </inkml:context>
    <inkml:brush xml:id="br0">
      <inkml:brushProperty name="width" value="0.0267227850854397" units="cm"/>
      <inkml:brushProperty name="height" value="0.0267227850854397" units="cm"/>
      <inkml:brushProperty name="color" value="#F2385B"/>
      <inkml:brushProperty name="ignorePressure" value="0"/>
    </inkml:brush>
  </inkml:definitions>
  <inkml:trace contextRef="#ctx0" brushRef="#br0">43000.000000 25850.000000 823,'43.000000'-16.000000'40,"-11.000000"19.000000"-10 ,-14.000000 19.000000-12,-11.000000 19.000000-11,-7.000000 15.000000-4,0.000000 13.000000 0,0.000000 12.000000 3,0.000000 13.000000 0,0.000000 1.000000 2,0.000000-9.000000 2,0.000000-10.000000 1,0.000000-8.000000 1,0.000000-11.000000-1,0.000000-8.000000-4,0.000000-10.000000-3,0.000000-9.000000-4,3.000000-5.000000-2,6.000000 0.000000-4,7.000000 0.000000-3,6.000000 0.000000-3,3.000000-7.000000-4,0.000000-11.000000-7,0.000000-14.000000-6,0.000000-11.000000-8,-2.000000-7.000000 1,-3.000000 0.000000 6,-3.000000 0.000000 8,-2.000000 0.000000 6,-5.000000-2.000000 2,-2.000000-3.000000-2,-3.000000-3.000000-3,-3.000000-2.000000-2</inkml:trace>
</inkml:ink>
</file>

<file path=ppt/ink/ink28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8"/>
    </inkml:context>
    <inkml:brush xml:id="br0">
      <inkml:brushProperty name="width" value="0.02781124971807" units="cm"/>
      <inkml:brushProperty name="height" value="0.02781124971807" units="cm"/>
      <inkml:brushProperty name="color" value="#F2385B"/>
      <inkml:brushProperty name="ignorePressure" value="0"/>
    </inkml:brush>
  </inkml:definitions>
  <inkml:trace contextRef="#ctx0" brushRef="#br0">43350.000000 25700.000000 791,'26.000000'-90.000000'1,"4.000000"23.000000"4 ,3.000000 22.000000 4,3.000000 22.000000 2,3.000000 12.000000 2,3.000000 3.000000-1,3.000000 3.000000-1,4.000000 4.000000 0,-3.000000 1.000000-3,-5.000000 0.000000-1,-7.000000 0.000000-2,-5.000000 0.000000-3,2.000000 1.000000 1,13.000000 4.000000 4,12.000000 3.000000 4,13.000000 3.000000 3,-1.000000 6.000000 1,-11.000000 9.000000-3,-14.000000 10.000000-2,-11.000000 10.000000-2,-11.000000 7.000000-4,-5.000000 6.000000-3,-7.000000 7.000000-3,-5.000000 6.000000-4,-14.000000 4.000000-1,-18.000000 4.000000 0,-19.000000 3.000000 0,-18.000000 3.000000 1,-15.000000 1.000000 1,-9.000000 1.000000-1,-10.000000-1.000000 2,-8.000000 1.000000 0,-1.000000-6.000000 1,9.000000-8.000000 1,10.000000-10.000000 2,10.000000-9.000000 2,10.000000-12.000000 1,13.000000-11.000000 1,12.000000-14.000000 2,13.000000-11.000000 1,13.000000-12.000000 1,17.000000-9.000000-1,15.000000-10.000000-2,16.000000-8.000000-1,13.000000-9.000000 0,14.000000-6.000000 1,11.000000-6.000000-1,14.000000-6.000000 1,3.000000 1.000000 0,-2.000000 9.000000-1,-3.000000 10.000000 1,-3.000000 10.000000-1,-2.000000 5.000000 0,0.000000 4.000000-3,0.000000 3.000000-1,0.000000 3.000000-2,-7.000000 1.000000-2,-11.000000 1.000000-3,-14.000000-1.000000-2,-11.000000 1.000000-3,-12.000000-3.000000-7,-9.000000-2.000000-13,-10.000000-3.000000-12,-8.000000-3.000000-13,-8.000000-2.000000 0,-2.000000 0.000000 11,-3.000000 0.000000 11,-3.000000 0.000000 12</inkml:trace>
</inkml:ink>
</file>

<file path=ppt/ink/ink28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39"/>
    </inkml:context>
    <inkml:brush xml:id="br0">
      <inkml:brushProperty name="width" value="0.0383076965808868" units="cm"/>
      <inkml:brushProperty name="height" value="0.0383076965808868" units="cm"/>
      <inkml:brushProperty name="color" value="#F2385B"/>
      <inkml:brushProperty name="ignorePressure" value="0"/>
    </inkml:brush>
  </inkml:definitions>
  <inkml:trace contextRef="#ctx0" brushRef="#br0">43650.000000 24750.000000 574,'0.000000'-41.000000'10,"0.000000"19.000000"1 ,0.000000 19.000000 1,0.000000 19.000000 1,0.000000 19.000000 0,0.000000 23.000000 1,0.000000 22.000000 1,0.000000 22.000000 1,0.000000 21.000000 2,0.000000 22.000000 5,0.000000 22.000000 3,0.000000 23.000000 6,0.000000 13.000000 1,0.000000 6.000000 1,0.000000 7.000000 0,0.000000 6.000000 0,0.000000-4.000000-3,0.000000-11.000000-6,0.000000-14.000000-8,0.000000-11.000000-5,0.000000-11.000000-9,0.000000-5.000000-10,0.000000-7.000000-10,0.000000-5.000000-9,0.000000-17.000000-3,0.000000-24.000000 7,0.000000-26.000000 4,0.000000-24.000000 7,0.000000-15.000000-7,0.000000-3.000000-19,0.000000-3.000000-19,0.000000-2.000000-18</inkml:trace>
</inkml:ink>
</file>

<file path=ppt/ink/ink28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41"/>
    </inkml:context>
    <inkml:brush xml:id="br0">
      <inkml:brushProperty name="width" value="0.0295455139130354" units="cm"/>
      <inkml:brushProperty name="height" value="0.0295455139130354" units="cm"/>
      <inkml:brushProperty name="color" value="#F2385B"/>
      <inkml:brushProperty name="ignorePressure" value="0"/>
    </inkml:brush>
  </inkml:definitions>
  <inkml:trace contextRef="#ctx0" brushRef="#br0">45650.000000 25250.000000 744,'-60.000000'0.000000'46,"32.000000"0.000000"-7 ,31.000000 0.000000-8,32.000000 0.000000-8,18.000000 0.000000-4,6.000000 0.000000 0,7.000000 0.000000 0,6.000000 0.000000 0,1.000000 0.000000-3,-3.000000 0.000000-4,-3.000000 0.000000-4,-2.000000 0.000000-4,-5.000000 0.000000-6,-2.000000 0.000000-9,-3.000000 0.000000-8,-3.000000 0.000000-9</inkml:trace>
</inkml:ink>
</file>

<file path=ppt/ink/ink28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42"/>
    </inkml:context>
    <inkml:brush xml:id="br0">
      <inkml:brushProperty name="width" value="0.0269109327346087" units="cm"/>
      <inkml:brushProperty name="height" value="0.0269109327346087" units="cm"/>
      <inkml:brushProperty name="color" value="#F2385B"/>
      <inkml:brushProperty name="ignorePressure" value="0"/>
    </inkml:brush>
  </inkml:definitions>
  <inkml:trace contextRef="#ctx0" brushRef="#br0">46200.000000 24850.000000 817,'-2.000000'46.000000'0,"-3.000000"-5.000000"2 ,-3.000000-7.000000 0,-2.000000-5.000000 1,-6.000000-3.000000 3,-6.000000 4.000000 2,-6.000000 3.000000 4,-6.000000 3.000000 4,-4.000000 3.000000 1,1.000000 3.000000 1,-1.000000 3.000000 0,1.000000 4.000000 1,-3.000000 4.000000-2,-2.000000 6.000000-4,-3.000000 7.000000-3,-3.000000 6.000000-4,1.000000-1.000000-2,6.000000-5.000000 0,7.000000-7.000000-1,6.000000-5.000000-1,6.000000-8.000000 0,6.000000-5.000000-1,7.000000-7.000000-3,6.000000-5.000000 0,7.000000-8.000000-2,10.000000-5.000000 0,10.000000-7.000000 0,9.000000-5.000000 0,6.000000-6.000000-2,3.000000-3.000000-1,3.000000-3.000000-2,4.000000-2.000000-2,1.000000-3.000000 0,0.000000 1.000000 2,0.000000-1.000000 2,0.000000 1.000000 1,-2.000000-1.000000 0,-3.000000 1.000000-4,-3.000000-1.000000-3,-2.000000 1.000000-5,-11.000000 4.000000-1,-15.000000 9.000000 3,-15.000000 10.000000 3,-16.000000 10.000000 1,-15.000000 8.000000 4,-11.000000 10.000000 2,-14.000000 10.000000 3,-11.000000 9.000000 3,-6.000000 2.000000 2,4.000000-2.000000-1,3.000000-3.000000-1,3.000000-3.000000 0,7.000000-6.000000 0,14.000000-5.000000 1,11.000000-7.000000 1,14.000000-5.000000 0,-1.000000 0.000000 1,-12.000000 10.000000 0,-13.000000 10.000000 1,-12.000000 9.000000 1,-2.000000-1.000000 0,9.000000-8.000000 0,10.000000-10.000000 0,10.000000-9.000000 1,14.000000-9.000000 0,23.000000-5.000000 2,22.000000-7.000000 2,22.000000-5.000000 2,13.000000-6.000000 0,7.000000-3.000000-2,6.000000-3.000000-1,7.000000-2.000000-2,-1.000000-3.000000-2,-6.000000 1.000000 1,-6.000000-1.000000-2,-6.000000 1.000000 0,-6.000000-1.000000-3,-2.000000 1.000000-2,-3.000000-1.000000-3,-3.000000 1.000000-3,-6.000000-3.000000-4,-5.000000-2.000000-5,-7.000000-3.000000-6,-5.000000-3.000000-5,-8.000000-2.000000-2,-5.000000 0.000000 2,-7.000000 0.000000 0,-5.000000 0.000000 2,-8.000000 0.000000 1,-5.000000 0.000000 4,-7.000000 0.000000 3,-5.000000 0.000000 3</inkml:trace>
</inkml:ink>
</file>

<file path=ppt/ink/ink28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42"/>
    </inkml:context>
    <inkml:brush xml:id="br0">
      <inkml:brushProperty name="width" value="0.0275367703288794" units="cm"/>
      <inkml:brushProperty name="height" value="0.0275367703288794" units="cm"/>
      <inkml:brushProperty name="color" value="#F2385B"/>
      <inkml:brushProperty name="ignorePressure" value="0"/>
    </inkml:brush>
  </inkml:definitions>
  <inkml:trace contextRef="#ctx0" brushRef="#br0">45950.000000 26000.000000 798,'0.000000'73.000000'4,"0.000000"-3.000000"5 ,0.000000-3.000000 7,0.000000-2.000000 7,1.000000 0.000000 2,4.000000 7.000000-2,3.000000 6.000000-2,3.000000 7.000000-2,-1.000000 0.000000-2,-2.000000-2.000000-3,-3.000000-3.000000-3,-3.000000-3.000000-4,-2.000000-6.000000-1,0.000000-5.000000-2,0.000000-7.000000-2,0.000000-5.000000-2,-4.000000-9.000000-4,-5.000000-9.000000-7,-7.000000-10.000000-9,-5.000000-8.000000-7,-8.000000-15.000000-6,-5.000000-19.000000-4,-7.000000-18.000000-3,-5.000000-19.000000-4,-3.000000-8.000000 2,4.000000 3.000000 7,3.000000 3.000000 7,3.000000 4.000000 7,3.000000 2.000000 6,3.000000 4.000000 2,3.000000 3.000000 5,4.000000 3.000000 2</inkml:trace>
</inkml:ink>
</file>

<file path=ppt/ink/ink28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43"/>
    </inkml:context>
    <inkml:brush xml:id="br0">
      <inkml:brushProperty name="width" value="0.0418981947004795" units="cm"/>
      <inkml:brushProperty name="height" value="0.0418981947004795" units="cm"/>
      <inkml:brushProperty name="color" value="#F2385B"/>
      <inkml:brushProperty name="ignorePressure" value="0"/>
    </inkml:brush>
  </inkml:definitions>
  <inkml:trace contextRef="#ctx0" brushRef="#br0">44800.000000 25800.000000 525,'0.000000'71.000000'28,"0.000000"-5.000000"-9 ,0.000000-7.000000-9,0.000000-5.000000-9,1.000000-8.000000-4,4.000000-5.000000 2,3.000000-7.000000 2,3.000000-5.000000 2,-1.000000 2.000000 1,-2.000000 13.000000 1,-3.000000 12.000000 2,-3.000000 13.000000 1,-2.000000 7.000000 1,0.000000 4.000000 3,0.000000 3.000000 1,0.000000 3.000000 3,-4.000000-4.000000 0,-5.000000-8.000000-3,-7.000000-10.000000-2,-5.000000-9.000000-3,-6.000000-9.000000-2,-3.000000-5.000000 0,-3.000000-7.000000-1,-2.000000-5.000000 0,5.000000-3.000000-2,16.000000 4.000000-1,15.000000 3.000000-2,17.000000 3.000000-1,14.000000-2.000000-1,17.000000-6.000000 2,15.000000-6.000000 2,16.000000-6.000000 2,5.000000-7.000000 0,-2.000000-6.000000 1,-3.000000-6.000000 0,-3.000000-6.000000-1,-4.000000-4.000000 1,-3.000000 1.000000 0,-3.000000-1.000000 1,-2.000000 1.000000 0,-6.000000-1.000000 0,-6.000000 1.000000-1,-6.000000-1.000000 0,-6.000000 1.000000-1,-6.000000-1.000000 1,-2.000000 1.000000-1,-3.000000-1.000000 0,-3.000000 1.000000 0,2.000000-1.000000 0,10.000000 1.000000 0,10.000000-1.000000 0,9.000000 1.000000 1,-1.000000-3.000000-1,-8.000000-2.000000 0,-10.000000-3.000000 0,-9.000000-3.000000-1,-4.000000-1.000000 0,4.000000 4.000000-1,3.000000 3.000000 1,3.000000 3.000000-1,3.000000-1.000000-1,3.000000-2.000000-2,3.000000-3.000000-1,4.000000-3.000000-3,-1.000000-2.000000 0,-3.000000 0.000000 1,-3.000000 0.000000 1,-2.000000 0.000000 0,-3.000000-2.000000-1,1.000000-3.000000-3,-1.000000-3.000000-2,1.000000-2.000000-4,-3.000000-1.000000 0,-2.000000 3.000000 0,-3.000000 3.000000 2,-3.000000 4.000000 0,-2.000000 1.000000 1,0.000000 0.000000 2,0.000000 0.000000 0,0.000000 0.000000 1,-2.000000 0.000000 1,-3.000000 0.000000 1,-3.000000 0.000000 0,-2.000000 0.000000 1,0.000000-5.000000 0,7.000000-9.000000-1,6.000000-10.000000 0,7.000000-8.000000-1,0.000000-3.000000 0,-2.000000 7.000000-3,-3.000000 6.000000 0,-3.000000 7.000000-1,-4.000000 2.000000-1,-3.000000 1.000000 1,-3.000000-1.000000 0,-2.000000 1.000000 2,-3.000000 1.000000-1,1.000000 3.000000 2,-1.000000 3.000000-1,1.000000 4.000000 1,-1.000000-1.000000 1,1.000000-3.000000-1,-1.000000-3.000000 0,1.000000-2.000000 0,-1.000000-1.000000 1,1.000000 3.000000 3,-1.000000 3.000000 2,1.000000 4.000000 2,-1.000000-1.000000 2,1.000000-3.000000-1,-1.000000-3.000000 0,1.000000-2.000000 0,-3.000000-1.000000-1,-2.000000 3.000000 0,-3.000000 3.000000-1,-3.000000 4.000000 0,-2.000000 1.000000-1,0.000000 0.000000 0,0.000000 0.000000 1,0.000000 0.000000-1,1.000000-2.000000 2,4.000000-3.000000 4,3.000000-3.000000 5,3.000000-2.000000 4,-1.000000-1.000000 4,-2.000000 3.000000 3,-3.000000 3.000000 3,-3.000000 4.000000 3,-6.000000 7.000000 2,-5.000000 13.000000-3,-7.000000 12.000000-2,-5.000000 13.000000-2,-3.000000 7.000000-4,4.000000 4.000000-5,3.000000 3.000000-5,3.000000 3.000000-6,3.000000 4.000000-3,3.000000 7.000000-1,3.000000 6.000000 0,4.000000 7.000000-1,-1.000000-3.000000 0,-3.000000-8.000000 1,-3.000000-10.000000 0,-2.000000-9.000000 0,-1.000000-4.000000 0,3.000000 4.000000 0,3.000000 3.000000-1,4.000000 3.000000 0,-1.000000 1.000000-1,-3.000000 1.000000 1,-3.000000-1.000000 0,-2.000000 1.000000 1,-1.000000-1.000000 0,3.000000 1.000000 0,3.000000-1.000000 0,4.000000 1.000000 1,1.000000-1.000000-1,0.000000 1.000000 0,0.000000-1.000000 0,0.000000 1.000000 0,-2.000000-1.000000 1,-3.000000 1.000000-1,-3.000000-1.000000-1,-2.000000 1.000000 1,-1.000000 1.000000 0,3.000000 3.000000 0,3.000000 3.000000 1,4.000000 4.000000 0,-1.000000-3.000000 0,-3.000000-5.000000 0,-3.000000-7.000000 0,-2.000000-5.000000 0,-1.000000 0.000000 0,3.000000 10.000000 1,3.000000 10.000000 1,4.000000 9.000000 1,1.000000 2.000000 1,0.000000-2.000000-2,0.000000-3.000000 0,0.000000-3.000000 0,3.000000-15.000000-2,6.000000-24.000000 0,7.000000-26.000000-2,6.000000-24.000000-2,3.000000-21.000000-1,0.000000-16.000000-2,0.000000-15.000000-3,0.000000-15.000000-3,-2.000000 0.000000 0,-3.000000 20.000000 3,-3.000000 18.000000 1,-2.000000 20.000000 3,-3.000000 8.000000 1,1.000000 1.000000 0,-1.000000-1.000000 1,1.000000 1.000000 0,-1.000000-1.000000 0,1.000000 1.000000-1,-1.000000-1.000000 1,1.000000 1.000000 0,-1.000000 1.000000 0,1.000000 3.000000 1,-1.000000 3.000000 1,1.000000 4.000000 0,-1.000000 1.000000 0,1.000000 0.000000 0,-1.000000 0.000000 1,1.000000 0.000000-1,-1.000000 0.000000-1,1.000000 0.000000 0,-1.000000 0.000000-1,1.000000 0.000000 0,-1.000000 0.000000 0,1.000000 0.000000 3,-1.000000 0.000000 2,1.000000 0.000000 3,1.000000 3.000000 1,3.000000 6.000000 0,3.000000 7.000000 0,4.000000 6.000000 0,1.000000 3.000000 2,0.000000 0.000000 1,0.000000 0.000000 2,0.000000 0.000000 2,0.000000 3.000000 0,0.000000 6.000000-2,0.000000 7.000000 0,0.000000 6.000000-2,-4.000000 3.000000 0,-5.000000 0.000000 0,-7.000000 0.000000 1,-5.000000 0.000000 0,-3.000000 1.000000 0,4.000000 4.000000 0,3.000000 3.000000 0,3.000000 3.000000 1,1.000000-1.000000-1,1.000000-2.000000-1,-1.000000-3.000000 0,1.000000-3.000000-1,-3.000000 1.000000 0,-2.000000 6.000000 0,-3.000000 7.000000 0,-3.000000 6.000000 1,-2.000000 1.000000 0,0.000000-3.000000-2,0.000000-3.000000 0,0.000000-2.000000 0,0.000000 8.000000-1,0.000000 22.000000-1,0.000000 22.000000 1,0.000000 23.000000 0,-2.000000-3.000000-1,-3.000000-24.000000-1,-3.000000-26.000000-1,-2.000000-24.000000 0,-3.000000-12.000000-2,1.000000 4.000000 1,-1.000000 3.000000-1,1.000000 3.000000 0,-3.000000-1.000000 0,-2.000000-2.000000 0,-3.000000-3.000000 0,-3.000000-3.000000 0,-2.000000-9.000000 0,0.000000-11.000000 0,0.000000-14.000000-1,0.000000-11.000000-1,3.000000-29.000000 0,6.000000-44.000000-1,7.000000-43.000000-1,6.000000-44.000000-1,9.000000-10.000000-1,13.000000 26.000000 0,12.000000 24.000000 0,13.000000 26.000000 1,7.000000 10.000000-1,4.000000-3.000000 1,3.000000-3.000000 0,3.000000-2.000000 0,-4.000000 8.000000 1,-8.000000 22.000000 2,-10.000000 22.000000 1,-9.000000 23.000000 1,-4.000000 10.000000 1,4.000000 0.000000 1,3.000000 0.000000-1,3.000000 0.000000 1,1.000000 1.000000 0,1.000000 4.000000 0,-1.000000 3.000000 0,1.000000 3.000000 0,-1.000000 1.000000 1,1.000000 1.000000-2,-1.000000-1.000000 1,1.000000 1.000000-1,-3.000000 2.000000-1,-2.000000 7.000000 1,-3.000000 6.000000 0,-3.000000 7.000000 0,-2.000000 2.000000 1,0.000000 1.000000 4,0.000000-1.000000 2,0.000000 1.000000 2,0.000000 2.000000 3,0.000000 7.000000-1,0.000000 6.000000 1,0.000000 7.000000 0,0.000000 2.000000 0,0.000000 1.000000 1,0.000000-1.000000 0,0.000000 1.000000 1,-4.000000-1.000000-1,-5.000000 1.000000-2,-7.000000-1.000000-1,-5.000000 1.000000-1,-3.000000 1.000000-1,4.000000 3.000000 0,3.000000 3.000000 0,3.000000 4.000000 1,-1.000000-1.000000 0,-2.000000-3.000000-2,-3.000000-3.000000 0,-3.000000-2.000000-1,-2.000000-1.000000 0,0.000000 3.000000 0,0.000000 3.000000 1,0.000000 4.000000 1,0.000000 1.000000-2,0.000000 0.000000-1,0.000000 0.000000-1,0.000000 0.000000-3,-2.000000 0.000000 0,-3.000000 0.000000 1,-3.000000 0.000000 1,-2.000000 0.000000 0,-5.000000-2.000000-2,-2.000000-3.000000-2,-3.000000-3.000000-5,-3.000000-2.000000-3,-4.000000-6.000000-1,-3.000000-6.000000 1,-3.000000-6.000000 3,-2.000000-6.000000 1,-3.000000-10.000000-1,1.000000-12.000000-3,-1.000000-13.000000-2,1.000000-12.000000-4,2.000000-7.000000 0,7.000000 1.000000 2,6.000000-1.000000 1,7.000000 1.000000 2,4.000000-7.000000 1,3.000000-12.000000 1,3.000000-13.000000 1,4.000000-12.000000 0,4.000000-2.000000 1,6.000000 9.000000-2,7.000000 10.000000-1,6.000000 10.000000 0,1.000000 7.000000-1,-3.000000 6.000000 2,-3.000000 7.000000 2,-2.000000 6.000000 1,-1.000000 4.000000-2,3.000000 4.000000-3,3.000000 3.000000-4,4.000000 3.000000-4,1.000000 1.000000-2,0.000000 1.000000 3,0.000000-1.000000 1,0.000000 1.000000 1,-2.000000-3.000000-2,-3.000000-2.000000-9,-3.000000-3.000000-8,-2.000000-3.000000-8</inkml:trace>
</inkml:ink>
</file>

<file path=ppt/ink/ink28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44"/>
    </inkml:context>
    <inkml:brush xml:id="br0">
      <inkml:brushProperty name="width" value="0.0290579851716757" units="cm"/>
      <inkml:brushProperty name="height" value="0.0290579851716757" units="cm"/>
      <inkml:brushProperty name="color" value="#F2385B"/>
      <inkml:brushProperty name="ignorePressure" value="0"/>
    </inkml:brush>
  </inkml:definitions>
  <inkml:trace contextRef="#ctx0" brushRef="#br0">51100.000000 24800.000000 757,'-91.000000'140.000000'0,"19.000000"-18.000000"0 ,19.000000-19.000000 0,19.000000-18.000000 0,10.000000-17.000000 0,4.000000-11.000000 3,3.000000-14.000000 1,3.000000-11.000000 1,-1.000000 7.000000 2,-2.000000 28.000000 1,-3.000000 28.000000 2,-3.000000 29.000000 1,1.000000 11.000000 2,6.000000-2.000000 3,7.000000-3.000000 3,6.000000-3.000000 2,6.000000-9.000000 0,6.000000-11.000000-4,7.000000-14.000000-4,6.000000-11.000000-4,7.000000-14.000000-5,10.000000-11.000000-3,10.000000-14.000000-5,9.000000-11.000000-4,7.000000-17.000000-1,7.000000-18.000000 0,6.000000-19.000000 1,7.000000-18.000000 0,0.000000-20.000000 0,-2.000000-18.000000-2,-3.000000-19.000000-1,-3.000000-18.000000-1,-7.000000-7.000000-2,-9.000000 6.000000 0,-10.000000 7.000000 0,-8.000000 6.000000-1,-9.000000 12.000000 0,-6.000000 19.000000 3,-6.000000 19.000000 1,-6.000000 19.000000 3,-2.000000 1.000000 0,3.000000-16.000000 1,3.000000-15.000000 0,4.000000-15.000000 1,-3.000000-3.000000 0,-5.000000 14.000000 1,-7.000000 11.000000 2,-5.000000 14.000000 1,-3.000000 8.000000 1,4.000000 7.000000 2,3.000000 6.000000 1,3.000000 7.000000 1,-1.000000 8.000000 3,-2.000000 14.000000 1,-3.000000 11.000000 2,-3.000000 14.000000 3,-7.000000 13.000000-1,-9.000000 16.000000 0,-10.000000 15.000000-1,-8.000000 17.000000-2,-6.000000 8.000000-1,1.000000 4.000000 1,-1.000000 3.000000-1,1.000000 3.000000 0,2.000000-2.000000 1,7.000000-6.000000 1,6.000000-6.000000 0,7.000000-6.000000 2,5.000000-7.000000 1,7.000000-6.000000 1,6.000000-6.000000 1,7.000000-6.000000 2,7.000000-10.000000 0,9.000000-12.000000-2,10.000000-13.000000-1,10.000000-12.000000 0,5.000000-13.000000-3,4.000000-12.000000-1,3.000000-13.000000-3,3.000000-12.000000-2,-1.000000-10.000000-1,-2.000000-6.000000 0,-3.000000-6.000000-1,-3.000000-6.000000-1,-7.000000 1.000000-1,-9.000000 9.000000-4,-10.000000 10.000000-4,-8.000000 10.000000-4,-1.000000-6.000000-6,9.000000-18.000000-7,10.000000-19.000000-9,10.000000-18.000000-7,4.000000-10.000000-4,0.000000 0.000000 3,0.000000 0.000000 0,0.000000 0.000000 3,-5.000000 9.000000 4,-9.000000 19.000000 8,-10.000000 19.000000 8,-8.000000 19.000000 7</inkml:trace>
</inkml:ink>
</file>

<file path=ppt/ink/ink28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44"/>
    </inkml:context>
    <inkml:brush xml:id="br0">
      <inkml:brushProperty name="width" value="0.0328628644347191" units="cm"/>
      <inkml:brushProperty name="height" value="0.0328628644347191" units="cm"/>
      <inkml:brushProperty name="color" value="#F2385B"/>
      <inkml:brushProperty name="ignorePressure" value="0"/>
    </inkml:brush>
  </inkml:definitions>
  <inkml:trace contextRef="#ctx0" brushRef="#br0">52850.000000 25100.000000 669,'0.000000'51.000000'3,"0.000000"4.000000"7 ,0.000000 3.000000 6,0.000000 3.000000 6,-4.000000 4.000000 3,-5.000000 7.000000 1,-7.000000 6.000000 0,-5.000000 7.000000 0,-3.000000 4.000000 0,4.000000 3.000000-3,3.000000 3.000000-2,3.000000 4.000000-2,3.000000-1.000000-1,3.000000-3.000000-2,3.000000-3.000000-2,4.000000-2.000000-1,2.000000-5.000000-2,4.000000-2.000000-3,3.000000-3.000000-3,3.000000-3.000000-3,6.000000-9.000000-5,9.000000-11.000000-10,10.000000-14.000000-8,10.000000-11.000000-9,5.000000-17.000000-8,4.000000-18.000000-5,3.000000-19.000000-5,3.000000-18.000000-5,-4.000000-7.000000 1,-8.000000 6.000000 7,-10.000000 7.000000 8,-9.000000 6.000000 7</inkml:trace>
</inkml:ink>
</file>

<file path=ppt/ink/ink2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6:38"/>
    </inkml:context>
    <inkml:brush xml:id="br0">
      <inkml:brushProperty name="width" value="0.0326612256467342" units="cm"/>
      <inkml:brushProperty name="height" value="0.0326612256467342" units="cm"/>
      <inkml:brushProperty name="color" value="#F2385B"/>
      <inkml:brushProperty name="ignorePressure" value="0"/>
    </inkml:brush>
  </inkml:definitions>
  <inkml:trace contextRef="#ctx0" brushRef="#br0">64500.000000 13250.000000 673,'-25.000000'214.000000'-8,"0.000000"-22.000000"1 ,0.000000-22.000000 3,0.000000-21.000000 2,-2.000000-14.000000 4,-3.000000-2.000000 5,-3.000000-3.000000 7,-2.000000-3.000000 5,-8.000000-6.000000 3,-8.000000-5.000000 1,-10.000000-7.000000 1,-9.000000-5.000000 0,-5.000000-11.000000 0,0.000000-11.000000-3,0.000000-14.000000-3,0.000000-11.000000-2,4.000000-12.000000-3,10.000000-9.000000-2,10.000000-10.000000-2,9.000000-8.000000-2,12.000000-8.000000-2,16.000000-2.000000-2,15.000000-3.000000-3,17.000000-3.000000-1,17.000000 1.000000-1,23.000000 6.000000 2,22.000000 7.000000 1,22.000000 6.000000 2,10.000000 7.000000 2,1.000000 10.000000 1,-1.000000 10.000000 2,1.000000 9.000000 2,-1.000000 2.000000 0,1.000000-2.000000 0,-1.000000-3.000000-1,1.000000-3.000000-1,-3.000000-7.000000-1,-2.000000-9.000000-2,-3.000000-10.000000-1,-3.000000-8.000000-2,2.000000-11.000000-4,10.000000-8.000000-8,10.000000-10.000000-7,9.000000-9.000000-8,2.000000-12.000000-8,-2.000000-11.000000-5,-3.000000-14.000000-6,-3.000000-11.000000-7,-13.000000-3.000000 1,-22.000000 10.000000 4,-22.000000 10.000000 6,-21.000000 9.000000 4</inkml:trace>
</inkml:ink>
</file>

<file path=ppt/ink/ink29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44"/>
    </inkml:context>
    <inkml:brush xml:id="br0">
      <inkml:brushProperty name="width" value="0.0297810826450586" units="cm"/>
      <inkml:brushProperty name="height" value="0.0297810826450586" units="cm"/>
      <inkml:brushProperty name="color" value="#F2385B"/>
      <inkml:brushProperty name="ignorePressure" value="0"/>
    </inkml:brush>
  </inkml:definitions>
  <inkml:trace contextRef="#ctx0" brushRef="#br0">53800.000000 25750.000000 738,'1.000000'48.000000'3,"4.000000"-3.000000"6 ,3.000000-3.000000 6,3.000000-2.000000 5,-1.000000 0.000000 5,-2.000000 7.000000 2,-3.000000 6.000000 3,-3.000000 7.000000 2,-6.000000 5.000000-2,-5.000000 7.000000-4,-7.000000 6.000000-5,-5.000000 7.000000-6,-8.000000 4.000000-7,-5.000000 3.000000-9,-7.000000 3.000000-10,-5.000000 4.000000-11,-3.000000-7.000000-9,4.000000-16.000000-12,3.000000-15.000000-11,3.000000-15.000000-11</inkml:trace>
</inkml:ink>
</file>

<file path=ppt/ink/ink29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45"/>
    </inkml:context>
    <inkml:brush xml:id="br0">
      <inkml:brushProperty name="width" value="0.0345601551234722" units="cm"/>
      <inkml:brushProperty name="height" value="0.0345601551234722" units="cm"/>
      <inkml:brushProperty name="color" value="#F2385B"/>
      <inkml:brushProperty name="ignorePressure" value="0"/>
    </inkml:brush>
  </inkml:definitions>
  <inkml:trace contextRef="#ctx0" brushRef="#br0">54300.000000 24950.000000 636,'0.000000'50.000000'-3,"0.000000"0.000000"-5 ,0.000000 0.000000-5,0.000000 0.000000-6,1.000000 6.000000 5,4.000000 13.000000 13,3.000000 12.000000 13,3.000000 13.000000 14,1.000000 4.000000 7,1.000000-3.000000 2,-1.000000-3.000000 0,1.000000-2.000000 2,2.000000-5.000000-1,7.000000-2.000000-5,6.000000-3.000000-4,7.000000-3.000000-4,0.000000-10.000000-3,-2.000000-16.000000-1,-3.000000-15.000000-3,-3.000000-15.000000-1,-1.000000-11.000000-2,4.000000-2.000000-1,3.000000-3.000000-2,3.000000-3.000000 0,4.000000-13.000000-3,7.000000-22.000000-3,6.000000-22.000000-4,7.000000-21.000000-2,-1.000000-14.000000-2,-6.000000-2.000000-1,-6.000000-3.000000 0,-6.000000-3.000000 0,-6.000000-2.000000-1,-2.000000 0.000000-3,-3.000000 0.000000-1,-3.000000 0.000000-2,-6.000000 4.000000-8,-5.000000 10.000000-12,-7.000000 10.000000-13,-5.000000 9.000000-12,-3.000000 7.000000-3,4.000000 7.000000 7,3.000000 6.000000 7,3.000000 7.000000 7</inkml:trace>
</inkml:ink>
</file>

<file path=ppt/ink/ink29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45"/>
    </inkml:context>
    <inkml:brush xml:id="br0">
      <inkml:brushProperty name="width" value="0.033001072704792" units="cm"/>
      <inkml:brushProperty name="height" value="0.033001072704792" units="cm"/>
      <inkml:brushProperty name="color" value="#F2385B"/>
      <inkml:brushProperty name="ignorePressure" value="0"/>
    </inkml:brush>
  </inkml:definitions>
  <inkml:trace contextRef="#ctx0" brushRef="#br0">56000.000000 24450.000000 666,'65.000000'190.000000'1,"-18.000000"-18.000000"2 ,-19.000000-19.000000 3,-18.000000-18.000000 1,-12.000000-9.000000 7,-3.000000 4.000000 9,-3.000000 3.000000 11,-2.000000 3.000000 9,-6.000000-2.000000 3,-6.000000-6.000000-5,-6.000000-6.000000-6,-6.000000-6.000000-5,-10.000000 1.000000-6,-12.000000 9.000000-9,-13.000000 10.000000-9,-12.000000 10.000000-7,-5.000000-7.000000-3,3.000000-22.000000 3,3.000000-22.000000 5,4.000000-21.000000 3,7.000000-18.000000-11,13.000000-12.000000-29,12.000000-13.000000-28,13.000000-12.000000-27</inkml:trace>
</inkml:ink>
</file>

<file path=ppt/ink/ink29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0"/>
    </inkml:context>
    <inkml:brush xml:id="br0">
      <inkml:brushProperty name="width" value="0.0265252739191055" units="cm"/>
      <inkml:brushProperty name="height" value="0.0265252739191055" units="cm"/>
      <inkml:brushProperty name="color" value="#F2385B"/>
      <inkml:brushProperty name="ignorePressure" value="0"/>
    </inkml:brush>
  </inkml:definitions>
  <inkml:trace contextRef="#ctx0" brushRef="#br0">58300.000000 25100.000000 829,'-68.000000'-25.000000'0,"17.000000"0.000000"0 ,15.000000 0.000000 0,16.000000 0.000000 0,13.000000 0.000000 3,14.000000 0.000000 7,11.000000 0.000000 6,14.000000 0.000000 7,11.000000 0.000000 2,14.000000 0.000000-5,11.000000 0.000000-2,14.000000 0.000000-4,5.000000 0.000000-2,1.000000 0.000000-3,-1.000000 0.000000-2,1.000000 0.000000-2,-9.000000 1.000000-1,-15.000000 4.000000-1,-15.000000 3.000000-2,-16.000000 3.000000 0,-4.000000 3.000000-3,10.000000 3.000000-3,10.000000 3.000000-2,9.000000 4.000000-3,-1.000000 2.000000-1,-8.000000 4.000000 5,-10.000000 3.000000 3,-9.000000 3.000000 4,-9.000000 3.000000-5,-5.000000 3.000000-17,-7.000000 3.000000-14,-5.000000 4.000000-16,-6.000000 5.000000-2,-3.000000 10.000000 9,-3.000000 10.000000 9,-2.000000 9.000000 10,-5.000000-7.000000 7,-2.000000-21.000000 3,-3.000000-22.000000 5,-3.000000-22.000000 4</inkml:trace>
</inkml:ink>
</file>

<file path=ppt/ink/ink29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1"/>
    </inkml:context>
    <inkml:brush xml:id="br0">
      <inkml:brushProperty name="width" value="0.0288226362317801" units="cm"/>
      <inkml:brushProperty name="height" value="0.0288226362317801" units="cm"/>
      <inkml:brushProperty name="color" value="#F2385B"/>
      <inkml:brushProperty name="ignorePressure" value="0"/>
    </inkml:brush>
  </inkml:definitions>
  <inkml:trace contextRef="#ctx0" brushRef="#br0">59100.000000 24250.000000 763,'-27.000000'120.000000'20,"-3.000000"-9.000000"3 ,-3.000000-10.000000 3,-2.000000-8.000000 4,-5.000000 0.000000-1,-2.000000 14.000000-6,-3.000000 11.000000-4,-3.000000 14.000000-6,-6.000000 5.000000-3,-5.000000 1.000000 0,-7.000000-1.000000-2,-5.000000 1.000000 0,-1.000000-3.000000-2,6.000000-2.000000 0,7.000000-3.000000-3,6.000000-3.000000-1,1.000000-7.000000-2,-3.000000-9.000000-5,-3.000000-10.000000-5,-2.000000-8.000000-4,2.000000-18.000000-5,9.000000-25.000000-7,10.000000-25.000000-7,10.000000-25.000000-7,7.000000-19.000000-3,6.000000-12.000000 2,7.000000-13.000000 2,6.000000-12.000000 0,6.000000-7.000000 6,6.000000 1.000000 6,7.000000-1.000000 9,6.000000 1.000000 6</inkml:trace>
</inkml:ink>
</file>

<file path=ppt/ink/ink29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1"/>
    </inkml:context>
    <inkml:brush xml:id="br0">
      <inkml:brushProperty name="width" value="0.0280433688312769" units="cm"/>
      <inkml:brushProperty name="height" value="0.0280433688312769" units="cm"/>
      <inkml:brushProperty name="color" value="#F2385B"/>
      <inkml:brushProperty name="ignorePressure" value="0"/>
    </inkml:brush>
  </inkml:definitions>
  <inkml:trace contextRef="#ctx0" brushRef="#br0">58300.000000 25650.000000 784,'21.000000'139.000000'30,"-5.000000"-22.000000"-4 ,-7.000000-22.000000-5,-5.000000-21.000000-4,-4.000000-17.000000-3,0.000000-8.000000-1,0.000000-10.000000-2,0.000000-9.000000 0,0.000000 4.000000-1,0.000000 19.000000 0,0.000000 19.000000 2,0.000000 19.000000-1,0.000000 9.000000 0,0.000000 0.000000-2,0.000000 0.000000-4,0.000000 0.000000-1,0.000000-7.000000-3,0.000000-11.000000-3,0.000000-14.000000-2,0.000000-11.000000-2,0.000000-18.000000-9,0.000000-22.000000-17,0.000000-22.000000-16,0.000000-21.000000-15,0.000000-17.000000-3,0.000000-8.000000 14,0.000000-10.000000 14,0.000000-9.000000 13</inkml:trace>
</inkml:ink>
</file>

<file path=ppt/ink/ink29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1"/>
    </inkml:context>
    <inkml:brush xml:id="br0">
      <inkml:brushProperty name="width" value="0.0307270772755146" units="cm"/>
      <inkml:brushProperty name="height" value="0.0307270772755146" units="cm"/>
      <inkml:brushProperty name="color" value="#F2385B"/>
      <inkml:brushProperty name="ignorePressure" value="0"/>
    </inkml:brush>
  </inkml:definitions>
  <inkml:trace contextRef="#ctx0" brushRef="#br0">58600.000000 26350.000000 715,'70.000000'-24.000000'1,"-9.000000"4.000000"-1 ,-10.000000 3.000000 2,-8.000000 3.000000-1,-4.000000 6.000000 4,3.000000 9.000000 5,3.000000 10.000000 5,4.000000 10.000000 6,-3.000000 4.000000 1,-5.000000 0.000000-1,-7.000000 0.000000-1,-5.000000 0.000000-3,-6.000000 4.000000 1,-3.000000 10.000000-1,-3.000000 10.000000 1,-2.000000 9.000000 0,-3.000000 7.000000 0,1.000000 7.000000-3,-1.000000 6.000000-2,1.000000 7.000000-2,-1.000000-6.000000-2,1.000000-15.000000-3,-1.000000-15.000000-1,1.000000-16.000000-3,1.000000-16.000000-3,3.000000-16.000000-3,3.000000-15.000000-4,4.000000-15.000000-2,4.000000-14.000000-4,6.000000-8.000000-2,7.000000-10.000000-4,6.000000-9.000000-2,4.000000-4.000000-3,4.000000 4.000000-4,3.000000 3.000000-3,3.000000 3.000000-3,-4.000000 3.000000-2,-8.000000 3.000000 2,-10.000000 3.000000 0,-9.000000 4.000000 1</inkml:trace>
</inkml:ink>
</file>

<file path=ppt/ink/ink29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1"/>
    </inkml:context>
    <inkml:brush xml:id="br0">
      <inkml:brushProperty name="width" value="0.0285316146910191" units="cm"/>
      <inkml:brushProperty name="height" value="0.0285316146910191" units="cm"/>
      <inkml:brushProperty name="color" value="#F2385B"/>
      <inkml:brushProperty name="ignorePressure" value="0"/>
    </inkml:brush>
  </inkml:definitions>
  <inkml:trace contextRef="#ctx0" brushRef="#br0">60800.000000 25050.000000 771,'95.000000'-24.000000'79,"-9.000000"4.000000"-17 ,-10.000000 3.000000-16,-8.000000 3.000000-17,-3.000000-2.000000-17,7.000000-6.000000-16,6.000000-6.000000-18,7.000000-6.000000-17,-6.000000-1.000000-7,-15.000000 7.000000 3,-15.000000 6.000000 2,-16.000000 7.000000 2,-13.000000 2.000000 4,-9.000000 1.000000 3,-10.000000-1.000000 5,-8.000000 1.000000 4</inkml:trace>
</inkml:ink>
</file>

<file path=ppt/ink/ink29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2"/>
    </inkml:context>
    <inkml:brush xml:id="br0">
      <inkml:brushProperty name="width" value="0.0298808440566063" units="cm"/>
      <inkml:brushProperty name="height" value="0.0298808440566063" units="cm"/>
      <inkml:brushProperty name="color" value="#F2385B"/>
      <inkml:brushProperty name="ignorePressure" value="0"/>
    </inkml:brush>
  </inkml:definitions>
  <inkml:trace contextRef="#ctx0" brushRef="#br0">61150.000000 24250.000000 736,'21.000000'123.000000'12,"-5.000000"-3.000000"-1 ,-7.000000-3.000000 1,-5.000000-2.000000-1,-4.000000 2.000000 1,0.000000 9.000000 2,0.000000 10.000000 1,0.000000 10.000000 2,-2.000000 5.000000 0,-3.000000 4.000000 1,-3.000000 3.000000 0,-2.000000 3.000000 0,-1.000000-1.000000-1,3.000000-2.000000 0,3.000000-3.000000-1,4.000000-3.000000-1,1.000000-13.000000-2,0.000000-22.000000-6,0.000000-22.000000-3,0.000000-21.000000-6,-2.000000-28.000000-4,-3.000000-30.000000-5,-3.000000-32.000000-5,-2.000000-30.000000-4,-5.000000-19.000000-3,-2.000000-2.000000 0,-3.000000-3.000000-2,-3.000000-3.000000 1,-4.000000-2.000000-1,-3.000000 0.000000 2,-3.000000 0.000000 0,-2.000000 0.000000 1,-1.000000 3.000000 2,3.000000 6.000000 3,3.000000 7.000000 1,4.000000 6.000000 3,1.000000 7.000000 2,0.000000 10.000000 3,0.000000 10.000000 4,0.000000 9.000000 2,1.000000 7.000000 5,4.000000 7.000000 6,3.000000 6.000000 8,3.000000 7.000000 6,6.000000 0.000000 4,9.000000-2.000000-2,10.000000-3.000000 0,10.000000-3.000000-1,8.000000-6.000000-3,10.000000-5.000000-4,10.000000-7.000000-6,9.000000-5.000000-5,7.000000-8.000000-2,7.000000-5.000000-3,6.000000-7.000000 0,7.000000-5.000000-2,4.000000-4.000000-1,3.000000 0.000000-2,3.000000 0.000000 0,4.000000 0.000000-1,-3.000000 3.000000-1,-5.000000 6.000000 0,-7.000000 7.000000-1,-5.000000 6.000000 0,-6.000000 6.000000 1,-3.000000 6.000000 0,-3.000000 7.000000 2,-2.000000 6.000000 1,-11.000000 12.000000 2,-15.000000 19.000000 2,-15.000000 19.000000 2,-16.000000 19.000000 3,-13.000000 7.000000 0,-9.000000-3.000000 2,-10.000000-3.000000 1,-8.000000-2.000000 0,-3.000000-8.000000 1,7.000000-8.000000-1,6.000000-10.000000-1,7.000000-9.000000-1,-6.000000 1.000000 0,-15.000000 13.000000 0,-15.000000 12.000000 0,-16.000000 13.000000 0,-10.000000 2.000000-2,-3.000000-5.000000-3,-3.000000-7.000000-5,-2.000000-5.000000-3,2.000000-9.000000-5,9.000000-9.000000-7,10.000000-10.000000-6,10.000000-8.000000-7,8.000000-11.000000-2,10.000000-8.000000 0,10.000000-10.000000 0,9.000000-9.000000 1,6.000000-10.000000 2,3.000000-9.000000 3,3.000000-10.000000 5,4.000000-8.000000 3,5.000000-6.000000 4,10.000000 1.000000 4,10.000000-1.000000 2,9.000000 1.000000 4,2.000000 2.000000 2,-2.000000 7.000000 1,-3.000000 6.000000 0,-3.000000 7.000000 1,1.000000 7.000000 5,6.000000 9.000000 10,7.000000 10.000000 9,6.000000 10.000000 9,1.000000 7.000000 3,-3.000000 6.000000-3,-3.000000 7.000000-4,-2.000000 6.000000-2,-1.000000 7.000000-1,3.000000 10.000000 5,3.000000 10.000000 3,4.000000 9.000000 4,-3.000000-1.000000-1,-5.000000-8.000000-7,-7.000000-10.000000-8,-5.000000-9.000000-7,-1.000000-2.000000-10,6.000000 6.000000-15,7.000000 7.000000-14,6.000000 6.000000-14,-1.000000-4.000000-8,-5.000000-11.000000-1,-7.000000-14.000000-2,-5.000000-11.000000 0</inkml:trace>
</inkml:ink>
</file>

<file path=ppt/ink/ink29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2"/>
    </inkml:context>
    <inkml:brush xml:id="br0">
      <inkml:brushProperty name="width" value="0.0299787111580372" units="cm"/>
      <inkml:brushProperty name="height" value="0.0299787111580372" units="cm"/>
      <inkml:brushProperty name="color" value="#F2385B"/>
      <inkml:brushProperty name="ignorePressure" value="0"/>
    </inkml:brush>
  </inkml:definitions>
  <inkml:trace contextRef="#ctx0" brushRef="#br0">62950.000000 24950.000000 733,'118.000000'-2.000000'35,"-11.000000"-3.000000"1 ,-14.000000-3.000000 2,-11.000000-2.000000 2,-6.000000-5.000000-3,4.000000-2.000000-8,3.000000-3.000000-6,3.000000-3.000000-8,-1.000000-2.000000-6,-2.000000 0.000000-5,-3.000000 0.000000-4,-3.000000 0.000000-6,-4.000000 3.000000-6,-3.000000 6.000000-7,-3.000000 7.000000-6,-2.000000 6.000000-8</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7"/>
    </inkml:context>
    <inkml:brush xml:id="br0">
      <inkml:brushProperty name="width" value="0.0239222701638937" units="cm"/>
      <inkml:brushProperty name="height" value="0.0239222701638937" units="cm"/>
      <inkml:brushProperty name="color" value="#F2385B"/>
      <inkml:brushProperty name="ignorePressure" value="0"/>
    </inkml:brush>
  </inkml:definitions>
  <inkml:trace contextRef="#ctx0" brushRef="#br0">34950.000000 25800.000000 919,'0.000000'95.000000'27,"0.000000"-9.000000"-7 ,0.000000-10.000000-6,0.000000-8.000000-6,0.000000-4.000000-4,0.000000 3.000000-4,0.000000 3.000000-3,0.000000 4.000000-3,-4.000000-3.000000 1,-5.000000-5.000000 5,-7.000000-7.000000 4,-5.000000-5.000000 6,-4.000000-12.000000-3,0.000000-16.000000-10,0.000000-15.000000-10,0.000000-15.000000-11,3.000000-11.000000-7,6.000000-2.000000-2,7.000000-3.000000-4,6.000000-3.000000-2</inkml:trace>
</inkml:ink>
</file>

<file path=ppt/ink/ink3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3:16:38"/>
    </inkml:context>
    <inkml:brush xml:id="br0">
      <inkml:brushProperty name="width" value="0.0317424908280373" units="cm"/>
      <inkml:brushProperty name="height" value="0.0317424908280373" units="cm"/>
      <inkml:brushProperty name="color" value="#F2385B"/>
      <inkml:brushProperty name="ignorePressure" value="0"/>
    </inkml:brush>
  </inkml:definitions>
  <inkml:trace contextRef="#ctx0" brushRef="#br0">67400.000000 11450.000000 693,'0.000000'71.000000'2,"0.000000"-5.000000"4 ,0.000000-7.000000 5,0.000000-5.000000 5,1.000000-4.000000 2,4.000000 0.000000 4,3.000000 0.000000 2,3.000000 0.000000 4,4.000000-2.000000-3,7.000000-3.000000-5,6.000000-3.000000-5,7.000000-2.000000-6,5.000000-8.000000-5,7.000000-8.000000-4,6.000000-10.000000-4,7.000000-9.000000-4,4.000000-5.000000-4,3.000000 0.000000-5,3.000000 0.000000-6,4.000000 0.000000-5,-3.000000 0.000000-2,-5.000000 0.000000 1,-7.000000 0.000000 1,-5.000000 0.000000 0,-9.000000-2.000000 4,-9.000000-3.000000 4,-10.000000-3.000000 4,-8.000000-2.000000 4,-15.000000 0.000000 7,-19.000000 7.000000 10,-18.000000 6.000000 10,-19.000000 7.000000 9,-16.000000 8.000000 7,-12.000000 14.000000 3,-13.000000 11.000000 2,-12.000000 14.000000 4,-4.000000 7.000000 0,7.000000 3.000000-4,6.000000 3.000000-3,7.000000 4.000000-4,10.000000-7.000000-5,16.000000-16.000000-7,15.000000-15.000000-7,17.000000-15.000000-7,0.000000-4.000000-3,-11.000000 9.000000 1,-14.000000 10.000000 2,-11.000000 10.000000 1,-1.000000 2.000000 0,13.000000-3.000000-3,12.000000-3.000000-2,13.000000-2.000000-2,13.000000-6.000000-3,17.000000-6.000000-3,15.000000-6.000000-1,16.000000-6.000000-3,15.000000-6.000000 0,16.000000-2.000000 2,15.000000-3.000000 1,17.000000-3.000000 3,11.000000-6.000000-2,10.000000-5.000000-4,10.000000-7.000000-2,9.000000-5.000000-5,2.000000-8.000000 0,-2.000000-5.000000 2,-3.000000-7.000000 1,-3.000000-5.000000 3,-7.000000-4.000000-2,-9.000000 0.000000-2,-10.000000 0.000000-4,-8.000000 0.000000-3,-15.000000 3.000000-1,-19.000000 6.000000 0,-18.000000 7.000000-1,-19.000000 6.000000 1,-10.000000 3.000000 2,1.000000 0.000000 6,-1.000000 0.000000 4,1.000000 0.000000 6</inkml:trace>
</inkml:ink>
</file>

<file path=ppt/ink/ink30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3"/>
    </inkml:context>
    <inkml:brush xml:id="br0">
      <inkml:brushProperty name="width" value="0.0334397740662098" units="cm"/>
      <inkml:brushProperty name="height" value="0.0334397740662098" units="cm"/>
      <inkml:brushProperty name="color" value="#F2385B"/>
      <inkml:brushProperty name="ignorePressure" value="0"/>
    </inkml:brush>
  </inkml:definitions>
  <inkml:trace contextRef="#ctx0" brushRef="#br0">64150.000000 24200.000000 657,'-46.000000'75.000000'29,"10.000000"0.000000"-1 ,10.000000 0.000000-3,9.000000 0.000000-2,4.000000 6.000000-1,1.000000 13.000000-1,-1.000000 12.000000-1,1.000000 13.000000-2,1.000000 7.000000 0,3.000000 4.000000 1,3.000000 3.000000 0,4.000000 3.000000 1,1.000000-1.000000 0,0.000000-2.000000-3,0.000000-3.000000-3,0.000000-3.000000-2,0.000000-2.000000-3,0.000000 0.000000-3,0.000000 0.000000-3,0.000000 0.000000-4,0.000000-7.000000-3,0.000000-11.000000-2,0.000000-14.000000-3,0.000000-11.000000-2,-2.000000-14.000000-1,-3.000000-11.000000 1,-3.000000-14.000000 1,-2.000000-11.000000 0,-8.000000-14.000000-2,-8.000000-11.000000-5,-10.000000-14.000000-6,-9.000000-11.000000-6,-5.000000-15.000000 1,0.000000-16.000000 4,0.000000-15.000000 6,0.000000-15.000000 4,6.000000-12.000000 3,13.000000-6.000000 1,12.000000-6.000000 2,13.000000-6.000000 1,7.000000-1.000000 1,4.000000 7.000000 0,3.000000 6.000000 0,3.000000 7.000000 0,6.000000 4.000000 0,9.000000 3.000000 1,10.000000 3.000000 0,10.000000 4.000000 0,10.000000-6.000000-1,13.000000-11.000000 0,12.000000-14.000000-2,13.000000-11.000000 0,4.000000-1.000000-2,-3.000000 13.000000 0,-3.000000 12.000000-1,-2.000000 13.000000 0,-8.000000 12.000000-1,-8.000000 13.000000 2,-10.000000 12.000000 1,-9.000000 13.000000 1,-7.000000 7.000000 3,-3.000000 4.000000 4,-3.000000 3.000000 4,-2.000000 3.000000 6,-5.000000 7.000000 2,-2.000000 14.000000 3,-3.000000 11.000000 3,-3.000000 14.000000 3,-6.000000 10.000000 2,-5.000000 9.000000 3,-7.000000 10.000000 2,-5.000000 10.000000 3,-4.000000 5.000000 1,0.000000 4.000000-3,0.000000 3.000000-2,0.000000 3.000000-3,0.000000-2.000000-2,0.000000-6.000000-5,0.000000-6.000000-5,0.000000-6.000000-3,0.000000-16.000000-14,0.000000-25.000000-19,0.000000-25.000000-21,0.000000-25.000000-20,0.000000-11.000000-4,0.000000 3.000000 15,0.000000 3.000000 13,0.000000 4.000000 15,1.000000-1.000000 8,4.000000-3.000000 4,3.000000-3.000000 3,3.000000-2.000000 4</inkml:trace>
</inkml:ink>
</file>

<file path=ppt/ink/ink30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3"/>
    </inkml:context>
    <inkml:brush xml:id="br0">
      <inkml:brushProperty name="width" value="0.0307766366750002" units="cm"/>
      <inkml:brushProperty name="height" value="0.0307766366750002" units="cm"/>
      <inkml:brushProperty name="color" value="#F2385B"/>
      <inkml:brushProperty name="ignorePressure" value="0"/>
    </inkml:brush>
  </inkml:definitions>
  <inkml:trace contextRef="#ctx0" brushRef="#br0">65150.000000 24600.000000 714,'70.000000'-68.000000'3,"-9.000000"17.000000"6 ,-10.000000 15.000000 5,-8.000000 16.000000 6,-3.000000 7.000000 2,7.000000 1.000000 0,6.000000-1.000000-1,7.000000 1.000000-1,4.000000 1.000000-1,3.000000 3.000000 1,3.000000 3.000000-1,4.000000 4.000000 0,-1.000000 7.000000-1,-3.000000 13.000000-3,-3.000000 12.000000-2,-2.000000 13.000000-3,-9.000000 6.000000-2,-12.000000 0.000000-2,-13.000000 0.000000-2,-12.000000 0.000000 0,-12.000000 3.000000-5,-8.000000 6.000000-7,-10.000000 7.000000-6,-9.000000 6.000000-6,-13.000000 1.000000-4,-16.000000-3.000000 2,-15.000000-3.000000 0,-15.000000-2.000000 0,-14.000000-5.000000 2,-8.000000-2.000000 3,-10.000000-3.000000 3,-9.000000-3.000000 3,-4.000000-2.000000 2,4.000000 0.000000 1,3.000000 0.000000 1,3.000000 0.000000 2,9.000000-5.000000 2,16.000000-9.000000 2,15.000000-10.000000 2,17.000000-8.000000 2,25.000000-12.000000 4,39.000000-12.000000 5,36.000000-13.000000 5,39.000000-12.000000 6,19.000000-7.000000 1,4.000000 1.000000-4,3.000000-1.000000-2,3.000000 1.000000-3,-1.000000 1.000000-2,-2.000000 3.000000 0,-3.000000 3.000000-1,-3.000000 4.000000 0,-7.000000 2.000000-6,-9.000000 4.000000-11,-10.000000 3.000000-11,-8.000000 3.000000-11,-11.000000-4.000000-5,-8.000000-8.000000 1,-10.000000-10.000000 0,-9.000000-9.000000 0</inkml:trace>
</inkml:ink>
</file>

<file path=ppt/ink/ink30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3"/>
    </inkml:context>
    <inkml:brush xml:id="br0">
      <inkml:brushProperty name="width" value="0.0317488946020603" units="cm"/>
      <inkml:brushProperty name="height" value="0.0317488946020603" units="cm"/>
      <inkml:brushProperty name="color" value="#F2385B"/>
      <inkml:brushProperty name="ignorePressure" value="0"/>
    </inkml:brush>
  </inkml:definitions>
  <inkml:trace contextRef="#ctx0" brushRef="#br0">65850.000000 23700.000000 692,'-46.000000'75.000000'98,"10.000000"0.000000"-22 ,10.000000 0.000000-22,9.000000 0.000000-22,6.000000-5.000000-13,3.000000-9.000000-5,3.000000-10.000000-6,4.000000-8.000000-5,-4.000000 13.000000-3,-9.000000 38.000000 1,-10.000000 37.000000 0,-8.000000 38.000000 0,-9.000000 23.000000 0,-6.000000 9.000000-5,-6.000000 10.000000-2,-6.000000 10.000000-4,4.000000-9.000000-5,16.000000-24.000000-10,15.000000-26.000000-7,17.000000-24.000000-9,10.000000-24.000000-5,6.000000-22.000000-2,7.000000-22.000000 0,6.000000-21.000000-2</inkml:trace>
</inkml:ink>
</file>

<file path=ppt/ink/ink30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4"/>
    </inkml:context>
    <inkml:brush xml:id="br0">
      <inkml:brushProperty name="width" value="0.0338047780096531" units="cm"/>
      <inkml:brushProperty name="height" value="0.0338047780096531" units="cm"/>
      <inkml:brushProperty name="color" value="#F2385B"/>
      <inkml:brushProperty name="ignorePressure" value="0"/>
    </inkml:brush>
  </inkml:definitions>
  <inkml:trace contextRef="#ctx0" brushRef="#br0">67600.000000 24850.000000 650,'-4.000000'-46.000000'-1,"-5.000000"10.000000"-3 ,-7.000000 10.000000-3,-5.000000 9.000000-3,-3.000000 15.000000 5,4.000000 22.000000 10,3.000000 22.000000 10,3.000000 23.000000 11,3.000000 13.000000 4,3.000000 6.000000-4,3.000000 7.000000-3,4.000000 6.000000-4,1.000000 3.000000-2,0.000000 0.000000-1,0.000000 0.000000 0,0.000000 0.000000-1,0.000000 0.000000 0,0.000000 0.000000 0,0.000000 0.000000 1,0.000000 0.000000-1,1.000000-8.000000-2,4.000000-16.000000-3,3.000000-15.000000-3,3.000000-15.000000-3,4.000000-14.000000-2,7.000000-8.000000 0,6.000000-10.000000 1,7.000000-9.000000-1,2.000000-13.000000-2,1.000000-16.000000-4,-1.000000-15.000000-6,1.000000-15.000000-4,-1.000000-14.000000-4,1.000000-8.000000 0,-1.000000-10.000000 0,1.000000-9.000000-2,-3.000000-5.000000 1,-2.000000 0.000000-1,-3.000000 0.000000 0,-3.000000 0.000000 1,-4.000000 4.000000 1,-3.000000 10.000000 4,-3.000000 10.000000 4,-2.000000 9.000000 4,-3.000000 9.000000 3,1.000000 9.000000 4,-1.000000 10.000000 4,1.000000 10.000000 4,-4.000000 14.000000 4,-6.000000 23.000000 8,-6.000000 22.000000 6,-6.000000 22.000000 7,-2.000000 13.000000 1,3.000000 7.000000-4,3.000000 6.000000-3,4.000000 7.000000-4,1.000000 8.000000-4,0.000000 14.000000-3,0.000000 11.000000-3,0.000000 14.000000-3,3.000000-6.000000-6,6.000000-21.000000-7,7.000000-22.000000-8,6.000000-22.000000-8,9.000000-15.000000-8,13.000000-5.000000-8,12.000000-7.000000-7,13.000000-5.000000-9,-1.000000-8.000000-2,-11.000000-5.000000 3,-14.000000-7.000000 1,-11.000000-5.000000 3</inkml:trace>
</inkml:ink>
</file>

<file path=ppt/ink/ink30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4"/>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69200.000000 25150.000000 999,'70.000000'-22.000000'-81,"-9.000000"6.000000"30 ,-10.000000 7.000000 31,-8.000000 6.000000 30,-1.000000 3.000000 14,9.000000 0.000000-3,10.000000 0.000000-4,10.000000 0.000000-3,2.000000 0.000000-7,-3.000000 0.000000-12,-3.000000 0.000000-11,-2.000000 0.000000-12,-8.000000 0.000000-3,-8.000000 0.000000 5,-10.000000 0.000000 5,-9.000000 0.000000 5</inkml:trace>
</inkml:ink>
</file>

<file path=ppt/ink/ink30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4"/>
    </inkml:context>
    <inkml:brush xml:id="br0">
      <inkml:brushProperty name="width" value="0.0286012459546328" units="cm"/>
      <inkml:brushProperty name="height" value="0.0286012459546328" units="cm"/>
      <inkml:brushProperty name="color" value="#F2385B"/>
      <inkml:brushProperty name="ignorePressure" value="0"/>
    </inkml:brush>
  </inkml:definitions>
  <inkml:trace contextRef="#ctx0" brushRef="#br0">69750.000000 24550.000000 769,'95.000000'48.000000'16,"-9.000000"-3.000000"-4 ,-10.000000-3.000000-2,-8.000000-2.000000-5,-6.000000 0.000000-1,1.000000 7.000000 1,-1.000000 6.000000 0,1.000000 7.000000 0,-7.000000 0.000000 1,-12.000000-2.000000 1,-13.000000-3.000000 2,-12.000000-3.000000 0,-12.000000-2.000000 2,-8.000000 0.000000 3,-10.000000 0.000000 3,-9.000000 0.000000 3,-15.000000 3.000000 0,-18.000000 6.000000-3,-19.000000 7.000000-2,-18.000000 6.000000-2,-9.000000-2.000000-5,4.000000-9.000000-6,3.000000-10.000000-6,3.000000-8.000000-7,7.000000-11.000000-6,14.000000-8.000000-7,11.000000-10.000000-7,14.000000-9.000000-7</inkml:trace>
</inkml:ink>
</file>

<file path=ppt/ink/ink30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5"/>
    </inkml:context>
    <inkml:brush xml:id="br0">
      <inkml:brushProperty name="width" value="0.0283797383308411" units="cm"/>
      <inkml:brushProperty name="height" value="0.0283797383308411" units="cm"/>
      <inkml:brushProperty name="color" value="#F2385B"/>
      <inkml:brushProperty name="ignorePressure" value="0"/>
    </inkml:brush>
  </inkml:definitions>
  <inkml:trace contextRef="#ctx0" brushRef="#br0">71500.000000 24500.000000 775,'-24.000000'68.000000'0,"4.000000"-11.000000"-4 ,3.000000-14.000000-2,3.000000-11.000000-4,-2.000000-3.000000 2,-6.000000 10.000000 5,-6.000000 10.000000 5,-6.000000 9.000000 5,-2.000000 4.000000 8,3.000000 1.000000 8,3.000000-1.000000 7,4.000000 1.000000 9,4.000000-6.000000 1,6.000000-8.000000-6,7.000000-10.000000-6,6.000000-9.000000-5,6.000000-12.000000-9,6.000000-11.000000-14,7.000000-14.000000-11,6.000000-11.000000-13,1.000000-7.000000-3,-3.000000 0.000000 7,-3.000000 0.000000 7,-2.000000 0.000000 8</inkml:trace>
</inkml:ink>
</file>

<file path=ppt/ink/ink30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6:55"/>
    </inkml:context>
    <inkml:brush xml:id="br0">
      <inkml:brushProperty name="width" value="0.0405558571219444" units="cm"/>
      <inkml:brushProperty name="height" value="0.0405558571219444" units="cm"/>
      <inkml:brushProperty name="color" value="#F2385B"/>
      <inkml:brushProperty name="ignorePressure" value="0"/>
    </inkml:brush>
  </inkml:definitions>
  <inkml:trace contextRef="#ctx0" brushRef="#br0">71250.000000 24250.000000 542,'21.000000'75.000000'10,"-5.000000"0.000000"2 ,-7.000000 0.000000 1,-5.000000 0.000000 2,-4.000000 1.000000 1,0.000000 4.000000 0,0.000000 3.000000 1,0.000000 3.000000 0,1.000000 9.000000 0,4.000000 16.000000 1,3.000000 15.000000 1,3.000000 17.000000 0,3.000000 0.000000 1,3.000000-11.000000 3,3.000000-14.000000 2,4.000000-11.000000 2,1.000000-15.000000-1,0.000000-16.000000-2,0.000000-15.000000-3,0.000000-15.000000-3,3.000000-12.000000-1,6.000000-6.000000-1,7.000000-6.000000 0,6.000000-6.000000-1,6.000000-23.000000-2,6.000000-36.000000-6,7.000000-39.000000-6,6.000000-36.000000-7,-2.000000-12.000000-1,-9.000000 16.000000 1,-10.000000 15.000000 1,-8.000000 17.000000 2,-9.000000 11.000000 0,-6.000000 10.000000-1,-6.000000 10.000000-2,-6.000000 9.000000 0,-2.000000-10.000000-5,3.000000-28.000000-9,3.000000-28.000000-7,4.000000-27.000000-9,-3.000000-6.000000-6,-5.000000 19.000000-2,-7.000000 19.000000-3,-5.000000 19.000000-2,-4.000000 15.000000 1,0.000000 13.000000 4,0.000000 12.000000 4,0.000000 13.000000 5</inkml:trace>
</inkml:ink>
</file>

<file path=ppt/ink/ink30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1"/>
    </inkml:context>
    <inkml:brush xml:id="br0">
      <inkml:brushProperty name="width" value="0.0304331351071596" units="cm"/>
      <inkml:brushProperty name="height" value="0.0304331351071596" units="cm"/>
      <inkml:brushProperty name="color" value="#F2385B"/>
      <inkml:brushProperty name="ignorePressure" value="0"/>
    </inkml:brush>
  </inkml:definitions>
  <inkml:trace contextRef="#ctx0" brushRef="#br0">64650.000000 27750.000000 722,'1.000000'-77.000000'27,"4.000000"47.000000"-2 ,3.000000 47.000000-1,3.000000 48.000000-1,-1.000000 25.000000 0,-2.000000 7.000000 1,-3.000000 6.000000 1,-3.000000 7.000000 1,-2.000000-9.000000-3,0.000000-21.000000-4,0.000000-22.000000-5,0.000000-22.000000-4,1.000000-7.000000-4,4.000000 10.000000-1,3.000000 10.000000-2,3.000000 9.000000-3,3.000000 6.000000-2,3.000000 3.000000-5,3.000000 3.000000-4,4.000000 4.000000-5,-1.000000-12.000000-8,-3.000000-24.000000-10,-3.000000-26.000000-12,-2.000000-24.000000-10,-5.000000-21.000000-1,-2.000000-16.000000 9,-3.000000-15.000000 8,-3.000000-15.000000 9,-4.000000-9.000000 7,-3.000000 1.000000 5,-3.000000-1.000000 6,-2.000000 1.000000 5,-3.000000 1.000000 3,1.000000 3.000000 2,-1.000000 3.000000 0,1.000000 4.000000 1,1.000000 2.000000 1,3.000000 4.000000 1,3.000000 3.000000-1,4.000000 3.000000 1,-1.000000 6.000000 2,-3.000000 9.000000 3,-3.000000 10.000000 5,-2.000000 10.000000 4,3.000000 4.000000 0,14.000000 0.000000-2,11.000000 0.000000-2,14.000000 0.000000-2,5.000000 1.000000-1,1.000000 4.000000-2,-1.000000 3.000000 0,1.000000 3.000000 0,2.000000 1.000000-1,7.000000 1.000000 1,6.000000-1.000000 1,7.000000 1.000000 0,-1.000000 1.000000 1,-6.000000 3.000000-2,-6.000000 3.000000 1,-6.000000 4.000000-1,-4.000000 2.000000 0,1.000000 4.000000 0,-1.000000 3.000000-1,1.000000 3.000000 1,-6.000000 9.000000 0,-8.000000 16.000000 0,-10.000000 15.000000 0,-9.000000 17.000000 1,-9.000000 8.000000 0,-5.000000 4.000000-1,-7.000000 3.000000 0,-5.000000 3.000000 0,-4.000000-2.000000-1,0.000000-6.000000 1,0.000000-6.000000-2,0.000000-6.000000 1,-4.000000-6.000000-1,-5.000000-2.000000 2,-7.000000-3.000000 0,-5.000000-3.000000 1,-4.000000-7.000000-3,0.000000-9.000000-6,0.000000-10.000000-7,0.000000-8.000000-7,0.000000-11.000000-2,0.000000-8.000000 0,0.000000-10.000000 0,0.000000-9.000000 1,1.000000-5.000000 0,4.000000 0.000000 0,3.000000 0.000000 1,3.000000 0.000000 0,4.000000 0.000000 2,7.000000 0.000000 2,6.000000 0.000000 3,7.000000 0.000000 2</inkml:trace>
</inkml:ink>
</file>

<file path=ppt/ink/ink30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2"/>
    </inkml:context>
    <inkml:brush xml:id="br0">
      <inkml:brushProperty name="width" value="0.0336614996194839" units="cm"/>
      <inkml:brushProperty name="height" value="0.0336614996194839" units="cm"/>
      <inkml:brushProperty name="color" value="#F2385B"/>
      <inkml:brushProperty name="ignorePressure" value="0"/>
    </inkml:brush>
  </inkml:definitions>
  <inkml:trace contextRef="#ctx0" brushRef="#br0">64550.000000 28000.000000 653,'46.000000'-22.000000'-24,"-5.000000"6.000000"6 ,-7.000000 7.000000 6,-5.000000 6.000000 7,-1.000000 6.000000 3,6.000000 6.000000 1,7.000000 7.000000 2,6.000000 6.000000 1,1.000000 1.000000 1,-3.000000-3.000000-1,-3.000000-3.000000 0,-2.000000-2.000000-1,-3.000000-3.000000 0,1.000000 1.000000 0,-1.000000-1.000000 0,1.000000 1.000000-1,-12.000000 4.000000-1,-21.000000 9.000000-2,-22.000000 10.000000-1,-22.000000 10.000000-3,-11.000000 2.000000 0,0.000000-3.000000 0,0.000000-3.000000 1,0.000000-2.000000 1,1.000000-6.000000 2,4.000000-6.000000 5,3.000000-6.000000 3,3.000000-6.000000 5,7.000000-4.000000 3,14.000000 1.000000 1,11.000000-1.000000 1,14.000000 1.000000 1,10.000000-3.000000-1,9.000000-2.000000-2,10.000000-3.000000-3,10.000000-3.000000-1,2.000000 2.000000-3,-3.000000 10.000000 0,-3.000000 10.000000-3,-2.000000 9.000000 0,-5.000000 1.000000-5,-2.000000-6.000000-7,-3.000000-6.000000-8,-3.000000-6.000000-7,-4.000000-4.000000-1,-3.000000 1.000000 4,-3.000000-1.000000 4,-2.000000 1.000000 5,-6.000000-1.000000 3,-6.000000 1.000000 0,-6.000000-1.000000 1,-6.000000 1.000000 0,-12.000000 4.000000 0,-15.000000 9.000000 3,-15.000000 10.000000 2,-16.000000 10.000000 1,-12.000000 2.000000 0,-5.000000-3.000000 0,-7.000000-3.000000-1,-5.000000-2.000000-1,-3.000000-3.000000 1,4.000000 1.000000 2,3.000000-1.000000 3,3.000000 1.000000 1,3.000000-6.000000 3,3.000000-8.000000 3,3.000000-10.000000 3,4.000000-9.000000 3,18.000000-9.000000 3,34.000000-5.000000 2,35.000000-7.000000 3,35.000000-5.000000 1,22.000000-6.000000-1,14.000000-3.000000-4,11.000000-3.000000-5,14.000000-2.000000-5,3.000000 2.000000-4,-2.000000 9.000000-4,-3.000000 10.000000-2,-3.000000 10.000000-4,-9.000000 5.000000-1,-11.000000 4.000000 0,-14.000000 3.000000 0,-11.000000 3.000000 0,-9.000000 10.000000 0,-3.000000 20.000000 2,-3.000000 18.000000 0,-2.000000 20.000000 2,-8.000000 0.000000 0,-8.000000-15.000000 0,-10.000000-15.000000 0,-9.000000-16.000000 1,-13.000000-8.000000 1,-16.000000 0.000000 2,-15.000000 0.000000 4,-15.000000 0.000000 2,-7.000000 1.000000 1,3.000000 4.000000-3,3.000000 3.000000-1,4.000000 3.000000-2,4.000000-1.000000-2,6.000000-2.000000 0,7.000000-3.000000 0,6.000000-3.000000-1,10.000000-6.000000 0,17.000000-5.000000 0,15.000000-7.000000 1,16.000000-5.000000 1,10.000000-3.000000 0,7.000000 4.000000 0,6.000000 3.000000 1,7.000000 3.000000 0,-1.000000 3.000000 1,-6.000000 3.000000-2,-6.000000 3.000000 0,-6.000000 4.000000-1,-7.000000 1.000000 0,-6.000000 0.000000 1,-6.000000 0.000000-1,-6.000000 0.000000 0,-12.000000 1.000000 0,-15.000000 4.000000-1,-15.000000 3.000000 0,-16.000000 3.000000-1,-13.000000 1.000000 0,-9.000000 1.000000-1,-10.000000-1.000000 1,-8.000000 1.000000-1,-8.000000-4.000000 1,-2.000000-6.000000-1,-3.000000-6.000000 1,-3.000000-6.000000 0,2.000000-2.000000 1,10.000000 3.000000 0,10.000000 3.000000 2,9.000000 4.000000 0,12.000000 2.000000 4,16.000000 4.000000 4,15.000000 3.000000 7,17.000000 3.000000 4,16.000000-7.000000 5,19.000000-15.000000 1,19.000000-15.000000 3,19.000000-16.000000 2,19.000000-7.000000-2,23.000000 4.000000-6,22.000000 3.000000-7,22.000000 3.000000-5,8.000000-2.000000-5,-2.000000-6.000000 0,-3.000000-6.000000 0,-3.000000-6.000000-2,-12.000000-1.000000-4,-18.000000 7.000000-7,-19.000000 6.000000-8,-18.000000 7.000000-8,-15.000000 2.000000-11,-9.000000 1.000000-14,-10.000000-1.000000-14,-8.000000 1.000000-14</inkml:trace>
</inkml:ink>
</file>

<file path=ppt/ink/ink3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6:39"/>
    </inkml:context>
    <inkml:brush xml:id="br0">
      <inkml:brushProperty name="width" value="0.0345641449093819" units="cm"/>
      <inkml:brushProperty name="height" value="0.0345641449093819" units="cm"/>
      <inkml:brushProperty name="color" value="#F2385B"/>
      <inkml:brushProperty name="ignorePressure" value="0"/>
    </inkml:brush>
  </inkml:definitions>
  <inkml:trace contextRef="#ctx0" brushRef="#br0">68300.000000 11550.000000 636,'-47.000000'76.000000'0,"6.000000"4.000000"1 ,7.000000 3.000000 0,6.000000 3.000000 0,4.000000 6.000000 0,4.000000 9.000000 2,3.000000 10.000000 0,3.000000 10.000000 1,1.000000 4.000000 0,1.000000 0.000000-1,-1.000000 0.000000 0,1.000000 0.000000-1,-1.000000-10.000000 2,1.000000-18.000000 5,-1.000000-19.000000 5,1.000000-18.000000 3,-4.000000 0.000000 4,-6.000000 23.000000 3,-6.000000 22.000000 1,-6.000000 22.000000 3,-1.000000 1.000000-2,7.000000-19.000000-4,6.000000-18.000000-5,7.000000-19.000000-5,-1.000000 3.000000-1,-6.000000 25.000000 1,-6.000000 25.000000 1,-6.000000 25.000000 1,-1.000000 7.000000-1,7.000000-8.000000-2,6.000000-10.000000-3,7.000000-9.000000-2,4.000000-13.000000-2,3.000000-16.000000 0,3.000000-15.000000 0,4.000000-15.000000-1,2.000000-12.000000-2,4.000000-6.000000-3,3.000000-6.000000-4,3.000000-6.000000-2,6.000000-9.000000-3,9.000000-8.000000-2,10.000000-10.000000-1,10.000000-9.000000-1,5.000000-5.000000 0,4.000000 0.000000 2,3.000000 0.000000 3,3.000000 0.000000 2,1.000000-2.000000 0,1.000000-3.000000-1,-1.000000-3.000000-3,1.000000-2.000000-1,-4.000000-1.000000-1,-6.000000 3.000000-1,-6.000000 3.000000 0,-6.000000 4.000000-1,-16.000000 4.000000 1,-25.000000 6.000000 2,-25.000000 7.000000 4,-25.000000 6.000000 1,-11.000000 1.000000 3,3.000000-3.000000 2,3.000000-3.000000 2,4.000000-2.000000 2,-1.000000-6.000000 2,-3.000000-6.000000 3,-3.000000-6.000000 1,-2.000000-6.000000 3,-3.000000-10.000000 0,1.000000-12.000000-5,-1.000000-13.000000-3,1.000000-12.000000-4,1.000000-9.000000-3,3.000000-2.000000 0,3.000000-3.000000-1,4.000000-3.000000-1,4.000000-1.000000 1,6.000000 4.000000 0,7.000000 3.000000 0,6.000000 3.000000 1,6.000000 6.000000 1,6.000000 9.000000-1,7.000000 10.000000 0,6.000000 10.000000 1,7.000000 0.000000 1,10.000000-5.000000 3,10.000000-7.000000 4,9.000000-5.000000 2,7.000000-3.000000 1,7.000000 4.000000 0,6.000000 3.000000 0,7.000000 3.000000-1,2.000000 1.000000 0,1.000000 1.000000-1,-1.000000-1.000000 0,1.000000 1.000000 0,2.000000 2.000000 0,7.000000 7.000000-1,6.000000 6.000000-1,7.000000 7.000000 0,-1.000000 2.000000 0,-6.000000 1.000000 1,-6.000000-1.000000 0,-6.000000 1.000000 1,-9.000000 2.000000-2,-8.000000 7.000000-1,-10.000000 6.000000-3,-9.000000 7.000000-2,-7.000000 8.000000-1,-3.000000 14.000000 0,-3.000000 11.000000-2,-2.000000 14.000000 1,-5.000000 8.000000 0,-2.000000 7.000000 0,-3.000000 6.000000 1,-3.000000 7.000000 1,-6.000000-10.000000 2,-5.000000-25.000000 2,-7.000000-25.000000 3,-5.000000-25.000000 2,-6.000000-13.000000 0,-3.000000 1.000000-1,-3.000000-1.000000-2,-2.000000 1.000000-3,-3.000000-1.000000 0,1.000000 1.000000-1,-1.000000-1.000000 0,1.000000 1.000000-1,5.000000-4.000000 0,14.000000-6.000000 0,11.000000-6.000000 0,14.000000-6.000000 0,10.000000-4.000000 1,9.000000 1.000000 2,10.000000-1.000000 0,10.000000 1.000000 2,5.000000 2.000000 1,4.000000 7.000000-2,3.000000 6.000000 0,3.000000 7.000000-1,3.000000 2.000000 0,3.000000 1.000000-2,3.000000-1.000000 0,4.000000 1.000000-1,1.000000 4.000000 0,0.000000 9.000000 1,0.000000 10.000000 1,0.000000 10.000000 1,-4.000000 5.000000 1,-5.000000 4.000000 1,-7.000000 3.000000 1,-5.000000 3.000000 0,-8.000000 3.000000 1,-5.000000 3.000000 2,-7.000000 3.000000 2,-5.000000 4.000000 0,-8.000000 4.000000 2,-5.000000 6.000000 1,-7.000000 7.000000 1,-5.000000 6.000000 2,-8.000000 3.000000 0,-5.000000 0.000000 0,-7.000000 0.000000 1,-5.000000 0.000000 1,-9.000000 3.000000-1,-9.000000 6.000000-1,-10.000000 7.000000-1,-8.000000 6.000000-2,-11.000000-1.000000-1,-8.000000-5.000000-4,-10.000000-7.000000-3,-9.000000-5.000000-4,-2.000000-14.000000-2,6.000000-18.000000-3,7.000000-19.000000-3,6.000000-18.000000-4,3.000000-21.000000-4,0.000000-22.000000-8,0.000000-22.000000-7,0.000000-21.000000-7,6.000000-14.000000-6,13.000000-2.000000-3,12.000000-3.000000-2,13.000000-3.000000-4,9.000000 4.000000 3,6.000000 13.000000 10,7.000000 12.000000 10,6.000000 13.000000 9,6.000000 12.000000 8,6.000000 13.000000 3,7.000000 12.000000 6,6.000000 13.000000 3,4.000000 6.000000 3,4.000000 0.000000-3,3.000000 0.000000 0,3.000000 0.000000-2,-1.000000 1.000000 2,-2.000000 4.000000 5,-3.000000 3.000000 7,-3.000000 3.000000 5,5.000000 6.000000 7,17.000000 9.000000 7,15.000000 10.000000 7,16.000000 10.000000 7,7.000000 4.000000 3,1.000000 0.000000-4,-1.000000 0.000000-4,1.000000 0.000000-3,-1.000000-4.000000-4,1.000000-5.000000-4,-1.000000-7.000000-3,1.000000-5.000000-4,-6.000000-4.000000-3,-8.000000 0.000000-5,-10.000000 0.000000-4,-9.000000 0.000000-4,-2.000000 0.000000-6,6.000000 0.000000-6,7.000000 0.000000-5,6.000000 0.000000-7,-2.000000-4.000000-7,-9.000000-5.000000-7,-10.000000-7.000000-6,-8.000000-5.000000-9,-8.000000-6.000000-1,-2.000000-3.000000 1,-3.000000-3.000000 3,-3.000000-2.000000 2</inkml:trace>
</inkml:ink>
</file>

<file path=ppt/ink/ink31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3"/>
    </inkml:context>
    <inkml:brush xml:id="br0">
      <inkml:brushProperty name="width" value="0.0307861380279064" units="cm"/>
      <inkml:brushProperty name="height" value="0.0307861380279064" units="cm"/>
      <inkml:brushProperty name="color" value="#F2385B"/>
      <inkml:brushProperty name="ignorePressure" value="0"/>
    </inkml:brush>
  </inkml:definitions>
  <inkml:trace contextRef="#ctx0" brushRef="#br0">67600.000000 27700.000000 714,'-50.000000'-44.000000'-1,"0.000000"13.000000"-2 ,0.000000 12.000000-3,0.000000 13.000000-2,1.000000 6.000000 1,4.000000 0.000000 4,3.000000 0.000000 3,3.000000 0.000000 4,3.000000 0.000000 1,3.000000 0.000000-1,3.000000 0.000000-2,4.000000 0.000000-2,1.000000-2.000000-3,0.000000-3.000000-6,0.000000-3.000000-5,0.000000-2.000000-6,3.000000 2.000000 0,6.000000 9.000000 6,7.000000 10.000000 5,6.000000 10.000000 5,3.000000 7.000000 4,0.000000 6.000000 2,0.000000 7.000000 3,0.000000 6.000000 1,1.000000 6.000000 3,4.000000 6.000000 5,3.000000 7.000000 2,3.000000 6.000000 5,-1.000000 6.000000 2,-2.000000 6.000000 2,-3.000000 7.000000 1,-3.000000 6.000000 1,-7.000000 7.000000 0,-9.000000 10.000000 0,-10.000000 10.000000-2,-8.000000 9.000000-1,-6.000000-1.000000-3,1.000000-8.000000-4,-1.000000-10.000000-4,1.000000-9.000000-5,-1.000000 1.000000-1,1.000000 13.000000 2,-1.000000 12.000000 2,1.000000 13.000000 2,4.000000-9.000000-2,9.000000-27.000000-7,10.000000-28.000000-5,10.000000-28.000000-6,4.000000-10.000000-6,0.000000 9.000000-4,0.000000 10.000000-5,0.000000 10.000000-4,6.000000-21.000000-7,13.000000-50.000000-9,12.000000-50.000000-8,13.000000-50.000000-9,1.000000-15.000000 3,-9.000000 23.000000 12,-10.000000 22.000000 12,-8.000000 22.000000 14</inkml:trace>
</inkml:ink>
</file>

<file path=ppt/ink/ink31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3"/>
    </inkml:context>
    <inkml:brush xml:id="br0">
      <inkml:brushProperty name="width" value="0.0263997763395309" units="cm"/>
      <inkml:brushProperty name="height" value="0.0263997763395309" units="cm"/>
      <inkml:brushProperty name="color" value="#F2385B"/>
      <inkml:brushProperty name="ignorePressure" value="0"/>
    </inkml:brush>
  </inkml:definitions>
  <inkml:trace contextRef="#ctx0" brushRef="#br0">66900.000000 29150.000000 833,'48.000000'-185.000000'2,"-3.000000"32.000000"4 ,-3.000000 31.000000 4,-2.000000 32.000000 5,2.000000 18.000000 1,9.000000 6.000000 1,10.000000 7.000000 0,10.000000 6.000000 1,4.000000 7.000000-2,0.000000 10.000000-2,0.000000 10.000000-2,0.000000 9.000000-2,0.000000 7.000000-3,0.000000 7.000000-3,0.000000 6.000000-2,0.000000 7.000000-2,-7.000000 7.000000-3,-11.000000 9.000000-4,-14.000000 10.000000-3,-11.000000 10.000000-4,-9.000000 2.000000-3,-3.000000-3.000000-5,-3.000000-3.000000-5,-2.000000-2.000000-4,-6.000000-6.000000-2,-6.000000-6.000000 0,-6.000000-6.000000-1,-6.000000-6.000000 0</inkml:trace>
</inkml:ink>
</file>

<file path=ppt/ink/ink31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3"/>
    </inkml:context>
    <inkml:brush xml:id="br0">
      <inkml:brushProperty name="width" value="0.0308619644492865" units="cm"/>
      <inkml:brushProperty name="height" value="0.0308619644492865" units="cm"/>
      <inkml:brushProperty name="color" value="#F2385B"/>
      <inkml:brushProperty name="ignorePressure" value="0"/>
    </inkml:brush>
  </inkml:definitions>
  <inkml:trace contextRef="#ctx0" brushRef="#br0">67350.000000 29050.000000 712,'-2.000000'98.000000'23,"-3.000000"-3.000000"-2 ,-3.000000-3.000000-1,-2.000000-2.000000-2,-3.000000-5.000000-1,1.000000-2.000000 1,-1.000000-3.000000 0,1.000000-3.000000 1,2.000000-7.000000 0,7.000000-9.000000 0,6.000000-10.000000 0,7.000000-8.000000-1,4.000000-11.000000-6,3.000000-8.000000-13,3.000000-10.000000-13,4.000000-9.000000-12,4.000000-12.000000-8,6.000000-11.000000-1,7.000000-14.000000 0,6.000000-11.000000-1,1.000000-7.000000 1,-3.000000 0.000000 2,-3.000000 0.000000 3,-2.000000 0.000000 2,-5.000000 3.000000 3,-2.000000 6.000000 5,-3.000000 7.000000 3,-3.000000 6.000000 5,-4.000000 4.000000 2,-3.000000 4.000000 2,-3.000000 3.000000 3,-2.000000 3.000000 2,-5.000000 6.000000 11,-2.000000 9.000000 20,-3.000000 10.000000 20,-3.000000 10.000000 20,1.000000 5.000000 3,6.000000 4.000000-13,7.000000 3.000000-14,6.000000 3.000000-14,4.000000-4.000000-7,4.000000-8.000000-3,3.000000-10.000000-2,3.000000-9.000000-2,6.000000-12.000000-9,9.000000-11.000000-16,10.000000-14.000000-17,10.000000-11.000000-17,2.000000-14.000000-7,-3.000000-11.000000 1,-3.000000-14.000000 2,-2.000000-11.000000 1,-5.000000-4.000000 4,-2.000000 6.000000 7,-3.000000 7.000000 8,-3.000000 6.000000 6,-6.000000 4.000000 6,-5.000000 4.000000 3,-7.000000 3.000000 4,-5.000000 3.000000 3,-6.000000 6.000000 2,-3.000000 9.000000 0,-3.000000 10.000000 2,-2.000000 10.000000 0,-3.000000 5.000000 3,1.000000 4.000000 8,-1.000000 3.000000 6,1.000000 3.000000 7,-6.000000 7.000000 7,-8.000000 14.000000 6,-10.000000 11.000000 7,-9.000000 14.000000 6,-4.000000 10.000000-1,4.000000 9.000000-6,3.000000 10.000000-7,3.000000 10.000000-6,1.000000 8.000000-6,1.000000 10.000000-3,-1.000000 10.000000-4,1.000000 9.000000-3,1.000000 4.000000-3,3.000000 1.000000-3,3.000000-1.000000-3,4.000000 1.000000-3,1.000000-4.000000-4,0.000000-6.000000-5,0.000000-6.000000-7,0.000000-6.000000-4,0.000000-12.000000-2,0.000000-15.000000 3,0.000000-15.000000 3,0.000000-16.000000 4,3.000000-13.000000-6,6.000000-9.000000-14,7.000000-10.000000-14,6.000000-8.000000-14</inkml:trace>
</inkml:ink>
</file>

<file path=ppt/ink/ink31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4"/>
    </inkml:context>
    <inkml:brush xml:id="br0">
      <inkml:brushProperty name="width" value="0.0275166928768158" units="cm"/>
      <inkml:brushProperty name="height" value="0.0275166928768158" units="cm"/>
      <inkml:brushProperty name="color" value="#F2385B"/>
      <inkml:brushProperty name="ignorePressure" value="0"/>
    </inkml:brush>
  </inkml:definitions>
  <inkml:trace contextRef="#ctx0" brushRef="#br0">69300.000000 29250.000000 799,'95.000000'-138.000000'3,"-9.000000"26.000000"6 ,-10.000000 24.000000 7,-8.000000 26.000000 5,-8.000000 16.000000 3,-2.000000 10.000000-2,-3.000000 10.000000-3,-3.000000 9.000000-1,2.000000 6.000000-2,10.000000 3.000000 0,10.000000 3.000000-2,9.000000 4.000000 0,-4.000000 1.000000-5,-15.000000 0.000000-10,-15.000000 0.000000-8,-16.000000 0.000000-9</inkml:trace>
</inkml:ink>
</file>

<file path=ppt/ink/ink31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4"/>
    </inkml:context>
    <inkml:brush xml:id="br0">
      <inkml:brushProperty name="width" value="0.0302910059690475" units="cm"/>
      <inkml:brushProperty name="height" value="0.0302910059690475" units="cm"/>
      <inkml:brushProperty name="color" value="#F2385B"/>
      <inkml:brushProperty name="ignorePressure" value="0"/>
    </inkml:brush>
  </inkml:definitions>
  <inkml:trace contextRef="#ctx0" brushRef="#br0">69900.000000 28250.000000 726,'46.000000'142.000000'25,"-5.000000"-16.000000"-4 ,-7.000000-15.000000-2,-5.000000-15.000000-3,-4.000000-4.000000-2,0.000000 9.000000 0,0.000000 10.000000 1,0.000000 10.000000 1,-2.000000-7.000000-1,-3.000000-22.000000-2,-3.000000-22.000000-1,-2.000000-21.000000-1,0.000000-7.000000-1,7.000000 9.000000 2,6.000000 10.000000 1,7.000000 10.000000 2,-1.000000-3.000000-2,-6.000000-11.000000-3,-6.000000-14.000000-4,-6.000000-11.000000-3,1.000000-4.000000-2,9.000000 6.000000-2,10.000000 7.000000 0,10.000000 6.000000-1,0.000000-2.000000-4,-5.000000-9.000000-8,-7.000000-10.000000-9,-5.000000-8.000000-7,-6.000000-11.000000-3,-3.000000-8.000000 4,-3.000000-10.000000 4,-2.000000-9.000000 3,-6.000000-5.000000-1,-6.000000 0.000000-6,-6.000000 0.000000-7,-6.000000 0.000000-5</inkml:trace>
</inkml:ink>
</file>

<file path=ppt/ink/ink31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4"/>
    </inkml:context>
    <inkml:brush xml:id="br0">
      <inkml:brushProperty name="width" value="0.0223813150078058" units="cm"/>
      <inkml:brushProperty name="height" value="0.0223813150078058" units="cm"/>
      <inkml:brushProperty name="color" value="#F2385B"/>
      <inkml:brushProperty name="ignorePressure" value="0"/>
    </inkml:brush>
  </inkml:definitions>
  <inkml:trace contextRef="#ctx0" brushRef="#br0">70400.000000 27700.000000 982,'67.000000'159.000000'6,"-16.000000"-31.000000"-1 ,-15.000000-31.000000-1,-15.000000-31.000000-2,-9.000000-20.000000-6,1.000000-5.000000-14,-1.000000-7.000000-13,1.000000-5.000000-15</inkml:trace>
</inkml:ink>
</file>

<file path=ppt/ink/ink31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4"/>
    </inkml:context>
    <inkml:brush xml:id="br0">
      <inkml:brushProperty name="width" value="0.0278695877641439" units="cm"/>
      <inkml:brushProperty name="height" value="0.0278695877641439" units="cm"/>
      <inkml:brushProperty name="color" value="#F2385B"/>
      <inkml:brushProperty name="ignorePressure" value="0"/>
    </inkml:brush>
  </inkml:definitions>
  <inkml:trace contextRef="#ctx0" brushRef="#br0">71450.000000 28500.000000 789,'73.000000'0.000000'3,"-3.000000"0.000000"7 ,-3.000000 0.000000 7,-2.000000 0.000000 6,0.000000 0.000000 4,7.000000 0.000000-1,6.000000 0.000000-1,7.000000 0.000000 0,-1.000000 0.000000-3,-6.000000 0.000000-6,-6.000000 0.000000-5,-6.000000 0.000000-5,-9.000000 0.000000-7,-8.000000 0.000000-5,-10.000000 0.000000-6,-9.000000 0.000000-5</inkml:trace>
</inkml:ink>
</file>

<file path=ppt/ink/ink31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4"/>
    </inkml:context>
    <inkml:brush xml:id="br0">
      <inkml:brushProperty name="width" value="0.031361285597086" units="cm"/>
      <inkml:brushProperty name="height" value="0.031361285597086" units="cm"/>
      <inkml:brushProperty name="color" value="#F2385B"/>
      <inkml:brushProperty name="ignorePressure" value="0"/>
    </inkml:brush>
  </inkml:definitions>
  <inkml:trace contextRef="#ctx0" brushRef="#br0">72100.000000 27950.000000 701,'92.000000'4.000000'0,"-16.000000"10.000000"0 ,-15.000000 10.000000 0,-15.000000 9.000000 0,-9.000000 4.000000 4,1.000000 1.000000 8,-1.000000-1.000000 8,1.000000 1.000000 9,-3.000000-1.000000 2,-2.000000 1.000000-3,-3.000000-1.000000-3,-3.000000 1.000000-2,-7.000000 1.000000-3,-9.000000 3.000000-3,-10.000000 3.000000-2,-8.000000 4.000000-2,-12.000000 4.000000-1,-12.000000 6.000000 2,-13.000000 7.000000 0,-12.000000 6.000000 1,-5.000000 1.000000-9,3.000000-3.000000-18,3.000000-3.000000-20,4.000000-2.000000-18,5.000000-8.000000-9,10.000000-8.000000 2,10.000000-10.000000 3,9.000000-9.000000 2</inkml:trace>
</inkml:ink>
</file>

<file path=ppt/ink/ink31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5"/>
    </inkml:context>
    <inkml:brush xml:id="br0">
      <inkml:brushProperty name="width" value="0.0303173549473286" units="cm"/>
      <inkml:brushProperty name="height" value="0.0303173549473286" units="cm"/>
      <inkml:brushProperty name="color" value="#F2385B"/>
      <inkml:brushProperty name="ignorePressure" value="0"/>
    </inkml:brush>
  </inkml:definitions>
  <inkml:trace contextRef="#ctx0" brushRef="#br0">73650.000000 27600.000000 725,'115.000000'3.000000'-10,"-18.000000"6.000000"3 ,-19.000000 7.000000 1,-18.000000 6.000000 1,-14.000000 6.000000 4,-5.000000 6.000000 5,-7.000000 7.000000 3,-5.000000 6.000000 5,-9.000000-1.000000-1,-9.000000-5.000000-6,-10.000000-7.000000-6,-8.000000-5.000000-7,-11.000000-3.000000-3,-8.000000 4.000000 1,-10.000000 3.000000 1,-9.000000 3.000000 0,-7.000000 1.000000 2,-3.000000 1.000000 2,-3.000000-1.000000 3,-2.000000 1.000000 1,0.000000-4.000000 4,7.000000-6.000000 4,6.000000-6.000000 5,7.000000-6.000000 4,10.000000-7.000000 4,16.000000-6.000000-1,15.000000-6.000000 2,17.000000-6.000000 0,11.000000-4.000000-3,10.000000 1.000000-6,10.000000-1.000000-5,9.000000 1.000000-7,1.000000 1.000000-4,-6.000000 3.000000-1,-6.000000 3.000000-3,-6.000000 4.000000-2,-7.000000 5.000000 0,-6.000000 10.000000 1,-6.000000 10.000000 1,-6.000000 9.000000 1,-9.000000 6.000000 2,-8.000000 3.000000 2,-10.000000 3.000000 2,-9.000000 4.000000 3,-13.000000 2.000000 2,-16.000000 4.000000 4,-15.000000 3.000000 3,-15.000000 3.000000 4,-7.000000 1.000000 1,3.000000 1.000000-1,3.000000-1.000000-1,4.000000 1.000000-2,4.000000-4.000000-1,6.000000-6.000000-1,7.000000-6.000000-1,6.000000-6.000000-2,9.000000-6.000000-1,13.000000-2.000000-5,12.000000-3.000000-4,13.000000-3.000000-3,12.000000-9.000000-9,13.000000-11.000000-12,12.000000-14.000000-12,13.000000-11.000000-12,4.000000-7.000000-1,-3.000000 0.000000 10,-3.000000 0.000000 11,-2.000000 0.000000 11,-5.000000 6.000000 9,-2.000000 13.000000 7,-3.000000 12.000000 7,-3.000000 13.000000 8,-6.000000 12.000000 6,-5.000000 13.000000 6,-7.000000 12.000000 6,-5.000000 13.000000 6,-4.000000 6.000000 3,0.000000 0.000000-1,0.000000 0.000000 0,0.000000 0.000000 0,0.000000 1.000000-3,0.000000 4.000000-5,0.000000 3.000000-4,0.000000 3.000000-6,0.000000-4.000000-5,0.000000-8.000000-5,0.000000-10.000000-5,0.000000-9.000000-4,3.000000-16.000000-10,6.000000-22.000000-12,7.000000-22.000000-12,6.000000-21.000000-13,-1.000000-10.000000-2,-5.000000 3.000000 10,-7.000000 3.000000 9,-5.000000 4.000000 10,-1.000000-10.000000 3,6.000000-22.000000 0,7.000000-22.000000-1,6.000000-21.000000-1,3.000000-9.000000-1,0.000000 7.000000 2,0.000000 6.000000 0,0.000000 7.000000 0,0.000000 8.000000 3,0.000000 14.000000 4,0.000000 11.000000 3,0.000000 14.000000 5,0.000000 13.000000 8,0.000000 16.000000 10,0.000000 15.000000 11,0.000000 17.000000 10,-4.000000 8.000000 4,-5.000000 4.000000-6,-7.000000 3.000000-4,-5.000000 3.000000-6,-4.000000-1.000000-3,0.000000-2.000000-2,0.000000-3.000000 0,0.000000-3.000000-2,1.000000-2.000000-4,4.000000 0.000000-7,3.000000 0.000000-6,3.000000 0.000000-8,6.000000-10.000000-8,9.000000-18.000000-8,10.000000-19.000000-9,10.000000-18.000000-8,2.000000-15.000000-2,-3.000000-9.000000 6,-3.000000-10.000000 7,-2.000000-8.000000 5,-6.000000 2.000000 6,-6.000000 16.000000 3,-6.000000 15.000000 6,-6.000000 17.000000 3,-4.000000 7.000000 3,1.000000 0.000000 1,-1.000000 0.000000 1,1.000000 0.000000 1</inkml:trace>
</inkml:ink>
</file>

<file path=ppt/ink/ink31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5"/>
    </inkml:context>
    <inkml:brush xml:id="br0">
      <inkml:brushProperty name="width" value="0.0321064852178097" units="cm"/>
      <inkml:brushProperty name="height" value="0.0321064852178097" units="cm"/>
      <inkml:brushProperty name="color" value="#F2385B"/>
      <inkml:brushProperty name="ignorePressure" value="0"/>
    </inkml:brush>
  </inkml:definitions>
  <inkml:trace contextRef="#ctx0" brushRef="#br0">74700.000000 28700.000000 685,'46.000000'-94.000000'-2,"-5.000000"13.000000"-3 ,-7.000000 12.000000-4,-5.000000 13.000000-3,-4.000000 9.000000 3,0.000000 6.000000 9,0.000000 7.000000 8,0.000000 6.000000 10,-2.000000 10.000000 5,-3.000000 17.000000 2,-3.000000 15.000000 1,-2.000000 16.000000 2,-5.000000 15.000000 0,-2.000000 16.000000-1,-3.000000 15.000000-3,-3.000000 17.000000-1,-4.000000 8.000000-3,-3.000000 4.000000-3,-3.000000 3.000000-3,-2.000000 3.000000-2,-5.000000 1.000000-2,-2.000000 1.000000 2,-3.000000-1.000000 0,-3.000000 1.000000 2,-2.000000-7.000000-4,0.000000-12.000000-9,0.000000-13.000000-10,0.000000-12.000000-7,3.000000-12.000000-7,6.000000-8.000000-3,7.000000-10.000000-4,6.000000-9.000000-2,3.000000-18.000000-3,0.000000-24.000000-3,0.000000-26.000000-2,0.000000-24.000000-3,1.000000-9.000000 3,4.000000 10.000000 5,3.000000 10.000000 5,3.000000 9.000000 7</inkml:trace>
</inkml:ink>
</file>

<file path=ppt/ink/ink3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3:16:39"/>
    </inkml:context>
    <inkml:brush xml:id="br0">
      <inkml:brushProperty name="width" value="0.0500000007450581" units="cm"/>
      <inkml:brushProperty name="height" value="0.0500000007450581" units="cm"/>
      <inkml:brushProperty name="color" value="#F2385B"/>
      <inkml:brushProperty name="ignorePressure" value="0"/>
    </inkml:brush>
  </inkml:definitions>
  <inkml:trace contextRef="#ctx0" brushRef="#br0">72025.000000 15525.000000 333,'162.000000'64.000000'167,"52.000000"49.000000"-1 ,51.000000 48.000000 1,51.000000 48.000000 0</inkml:trace>
</inkml:ink>
</file>

<file path=ppt/ink/ink32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6"/>
    </inkml:context>
    <inkml:brush xml:id="br0">
      <inkml:brushProperty name="width" value="0.0314207039773464" units="cm"/>
      <inkml:brushProperty name="height" value="0.0314207039773464" units="cm"/>
      <inkml:brushProperty name="color" value="#F2385B"/>
      <inkml:brushProperty name="ignorePressure" value="0"/>
    </inkml:brush>
  </inkml:definitions>
  <inkml:trace contextRef="#ctx0" brushRef="#br0">75200.000000 28000.000000 700,'3.000000'-94.000000'0,"6.000000"13.000000"-1 ,7.000000 12.000000 0,6.000000 13.000000 0,4.000000 9.000000 0,4.000000 6.000000 2,3.000000 7.000000 0,3.000000 6.000000 2,1.000000 6.000000 4,1.000000 6.000000 5,-1.000000 7.000000 6,1.000000 6.000000 6,-1.000000 4.000000 0,1.000000 4.000000-3,-1.000000 3.000000-5,1.000000 3.000000-3,-4.000000 4.000000-2,-6.000000 7.000000 0,-6.000000 6.000000 0,-6.000000 7.000000 0,-4.000000 4.000000 0,1.000000 3.000000 0,-1.000000 3.000000-2,1.000000 4.000000 0,-3.000000 2.000000-1,-2.000000 4.000000-1,-3.000000 3.000000 0,-3.000000 3.000000-2,-2.000000-4.000000 1,0.000000-8.000000-1,0.000000-10.000000 0,0.000000-9.000000 1,0.000000 5.000000-1,0.000000 23.000000 1,0.000000 22.000000-1,0.000000 22.000000 1,0.000000 13.000000-1,0.000000 7.000000-2,0.000000 6.000000-2,0.000000 7.000000-3,0.000000-3.000000 0,0.000000-8.000000-2,0.000000-10.000000 0,0.000000-9.000000-1,-2.000000-10.000000-1,-3.000000-9.000000 1,-3.000000-10.000000-1,-2.000000-8.000000 1,-5.000000-12.000000-5,-2.000000-12.000000-13,-3.000000-13.000000-11,-3.000000-12.000000-12,-2.000000-9.000000-3,0.000000-2.000000 4,0.000000-3.000000 6,0.000000-3.000000 6,1.000000-4.000000 3,4.000000-3.000000 4,3.000000-3.000000 3,3.000000-2.000000 3</inkml:trace>
</inkml:ink>
</file>

<file path=ppt/ink/ink32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6"/>
    </inkml:context>
    <inkml:brush xml:id="br0">
      <inkml:brushProperty name="width" value="0.0262643042951822" units="cm"/>
      <inkml:brushProperty name="height" value="0.0262643042951822" units="cm"/>
      <inkml:brushProperty name="color" value="#F2385B"/>
      <inkml:brushProperty name="ignorePressure" value="0"/>
    </inkml:brush>
  </inkml:definitions>
  <inkml:trace contextRef="#ctx0" brushRef="#br0">75050.000000 28400.000000 837,'68.000000'26.000000'41,"-11.000000"4.000000"-12 ,-14.000000 3.000000-13,-11.000000 3.000000-12,-9.000000-1.000000-8,-3.000000-2.000000-2,-3.000000-3.000000-2,-2.000000-3.000000-3,-6.000000-2.000000-1,-6.000000 0.000000 1,-6.000000 0.000000 1,-6.000000 0.000000 0,-9.000000 3.000000 1,-8.000000 6.000000 3,-10.000000 7.000000 1,-9.000000 6.000000 2,-4.000000 3.000000 1,4.000000 0.000000 0,3.000000 0.000000 1,3.000000 0.000000-1,1.000000-2.000000 1,1.000000-3.000000 3,-1.000000-3.000000 3,1.000000-2.000000 4,7.000000-6.000000-1,16.000000-6.000000 1,15.000000-6.000000-2,17.000000-6.000000-1,11.000000-10.000000-1,10.000000-12.000000-1,10.000000-13.000000-2,9.000000-12.000000-2,6.000000-7.000000 0,3.000000 1.000000-1,3.000000-1.000000 1,4.000000 1.000000-1,-4.000000 4.000000-2,-9.000000 9.000000-2,-10.000000 10.000000-3,-8.000000 10.000000-3,-12.000000 8.000000-3,-12.000000 10.000000-2,-13.000000 10.000000-3,-12.000000 9.000000-3,-16.000000 9.000000 0,-19.000000 9.000000 1,-18.000000 10.000000 1,-19.000000 10.000000 1,-10.000000 4.000000 3,1.000000 0.000000 2,-1.000000 0.000000 4,1.000000 0.000000 2,-7.000000 3.000000 4,-12.000000 6.000000 4,-13.000000 7.000000 2,-12.000000 6.000000 4,2.000000-5.000000 5,20.000000-16.000000 4,18.000000-15.000000 6,20.000000-15.000000 5,25.000000-17.000000 4,35.000000-15.000000 3,35.000000-15.000000 4,34.000000-16.000000 3,21.000000-12.000000-2,10.000000-5.000000-7,10.000000-7.000000-8,9.000000-5.000000-6,4.000000-4.000000-6,1.000000 0.000000-3,-1.000000 0.000000-5,1.000000 0.000000-3,-3.000000 1.000000-4,-2.000000 4.000000-5,-3.000000 3.000000-4,-3.000000 3.000000-5,-4.000000-1.000000-4,-3.000000-2.000000-3,-3.000000-3.000000-2,-2.000000-3.000000-4,-11.000000-1.000000 1,-15.000000 4.000000 2,-15.000000 3.000000 4,-16.000000 3.000000 2,-8.000000 3.000000 3,0.000000 3.000000 1,0.000000 3.000000 1,0.000000 4.000000 2</inkml:trace>
</inkml:ink>
</file>

<file path=ppt/ink/ink32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7"/>
    </inkml:context>
    <inkml:brush xml:id="br0">
      <inkml:brushProperty name="width" value="0.0299575142562389" units="cm"/>
      <inkml:brushProperty name="height" value="0.0299575142562389" units="cm"/>
      <inkml:brushProperty name="color" value="#F2385B"/>
      <inkml:brushProperty name="ignorePressure" value="0"/>
    </inkml:brush>
  </inkml:definitions>
  <inkml:trace contextRef="#ctx0" brushRef="#br0">76700.000000 27750.000000 734,'-88.000000'92.000000'-5,"26.000000"-16.000000"11 ,24.000000-15.000000 10,26.000000-15.000000 10,15.000000-12.000000 6,6.000000-6.000000-1,7.000000-6.000000 0,6.000000-6.000000-1,9.000000-6.000000-1,13.000000-2.000000-5,12.000000-3.000000-5,13.000000-3.000000-5,7.000000-2.000000-4,4.000000 0.000000-7,3.000000 0.000000-7,3.000000 0.000000-5,-5.000000-2.000000-6,-12.000000-3.000000-6,-13.000000-3.000000-5,-12.000000-2.000000-5,-9.000000-3.000000-4,-2.000000 1.000000-4,-3.000000-1.000000-2,-3.000000 1.000000-3</inkml:trace>
</inkml:ink>
</file>

<file path=ppt/ink/ink32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7"/>
    </inkml:context>
    <inkml:brush xml:id="br0">
      <inkml:brushProperty name="width" value="0.0274613592773676" units="cm"/>
      <inkml:brushProperty name="height" value="0.0274613592773676" units="cm"/>
      <inkml:brushProperty name="color" value="#F2385B"/>
      <inkml:brushProperty name="ignorePressure" value="0"/>
    </inkml:brush>
  </inkml:definitions>
  <inkml:trace contextRef="#ctx0" brushRef="#br0">77300.000000 27650.000000 801,'-24.000000'71.000000'-22,"4.000000"-5.000000"6 ,3.000000-7.000000 6,3.000000-5.000000 7,-1.000000-3.000000 3,-2.000000 4.000000 1,-3.000000 3.000000 1,-3.000000 3.000000 2,-6.000000 4.000000-1,-5.000000 7.000000-2,-7.000000 6.000000-2,-5.000000 7.000000-3,-6.000000 2.000000-2,-3.000000 1.000000-2,-3.000000-1.000000-1,-2.000000 1.000000-3,-6.000000-1.000000 1,-6.000000 1.000000 1,-6.000000-1.000000 3,-6.000000 1.000000 1,-1.000000-6.000000 3,7.000000-8.000000 0,6.000000-10.000000 1,7.000000-9.000000 1,7.000000-10.000000 0,9.000000-9.000000-1,10.000000-10.000000-1,10.000000-8.000000-2,11.000000-14.000000 8,17.000000-15.000000 16,15.000000-15.000000 15,16.000000-16.000000 17,15.000000-10.000000 2,16.000000-3.000000-14,15.000000-3.000000-12,17.000000-2.000000-14,2.000000 2.000000-7,-9.000000 9.000000-3,-10.000000 10.000000-2,-8.000000 10.000000-3,-6.000000 7.000000 0,1.000000 6.000000-1,-1.000000 7.000000 1,1.000000 6.000000 0,-6.000000 3.000000 1,-8.000000 0.000000 3,-10.000000 0.000000 2,-9.000000 0.000000 3,-7.000000 3.000000 0,-3.000000 6.000000 0,-3.000000 7.000000 0,-2.000000 6.000000 0,-9.000000 7.000000-1,-12.000000 10.000000 1,-13.000000 10.000000 0,-12.000000 9.000000 0,-10.000000 7.000000 0,-6.000000 7.000000-1,-6.000000 6.000000 0,-6.000000 7.000000 0,-4.000000-3.000000-4,1.000000-8.000000-3,-1.000000-10.000000-6,1.000000-9.000000-5,2.000000-5.000000-4,7.000000 0.000000-2,6.000000 0.000000-4,7.000000 0.000000-3</inkml:trace>
</inkml:ink>
</file>

<file path=ppt/ink/ink32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7:07"/>
    </inkml:context>
    <inkml:brush xml:id="br0">
      <inkml:brushProperty name="width" value="0.0318675190210342" units="cm"/>
      <inkml:brushProperty name="height" value="0.0318675190210342" units="cm"/>
      <inkml:brushProperty name="color" value="#F2385B"/>
      <inkml:brushProperty name="ignorePressure" value="0"/>
    </inkml:brush>
  </inkml:definitions>
  <inkml:trace contextRef="#ctx0" brushRef="#br0">77000.000000 29650.000000 690,'1.000000'95.000000'-7,"4.000000"-9.000000"12 ,3.000000-10.000000 11,3.000000-8.000000 11,4.000000-11.000000 5,7.000000-8.000000-2,6.000000-10.000000-2,7.000000-9.000000-2,5.000000-7.000000-3,7.000000-3.000000-2,6.000000-3.000000-3,7.000000-2.000000-3,4.000000-8.000000-1,3.000000-8.000000 1,3.000000-10.000000 0,4.000000-9.000000 2,-1.000000-12.000000-5,-3.000000-11.000000-9,-3.000000-14.000000-11,-2.000000-11.000000-8,-9.000000-1.000000-3,-12.000000 13.000000 3,-13.000000 12.000000 5,-12.000000 13.000000 3,-7.000000 2.000000-6,1.000000-5.000000-19,-1.000000-7.000000-17,1.000000-5.000000-19</inkml:trace>
</inkml:ink>
</file>

<file path=ppt/ink/ink32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16"/>
    </inkml:context>
    <inkml:brush xml:id="br0">
      <inkml:brushProperty name="width" value="0.0337695851922035" units="cm"/>
      <inkml:brushProperty name="height" value="0.0337695851922035" units="cm"/>
      <inkml:brushProperty name="color" value="#F2385B"/>
      <inkml:brushProperty name="ignorePressure" value="0"/>
    </inkml:brush>
  </inkml:definitions>
  <inkml:trace contextRef="#ctx0" brushRef="#br0">43900.000000 35500.000000 651,'-66.000000'25.000000'32,"19.000000"0.000000"-7 ,19.000000 0.000000-7,19.000000 0.000000-7,12.000000 0.000000-2,6.000000 0.000000 4,7.000000 0.000000 3,6.000000 0.000000 3,7.000000-2.000000 1,10.000000-3.000000-3,10.000000-3.000000-2,9.000000-2.000000-4,6.000000-5.000000-2,3.000000-2.000000-2,3.000000-3.000000-4,4.000000-3.000000-2,2.000000-2.000000-2,4.000000 0.000000-1,3.000000 0.000000-2,3.000000 0.000000-1,1.000000 0.000000-2,1.000000 0.000000-4,-1.000000 0.000000-3,1.000000 0.000000-3,-3.000000 0.000000-1,-2.000000 0.000000 0,-3.000000 0.000000 2,-3.000000 0.000000-1,-2.000000 0.000000 3,0.000000 0.000000 3,0.000000 0.000000 3,0.000000 0.000000 3,-2.000000-2.000000 2,-3.000000-3.000000 1,-3.000000-3.000000 2,-2.000000-2.000000 0,-6.000000-1.000000 2,-6.000000 3.000000-2,-6.000000 3.000000 0,-6.000000 4.000000 0,-6.000000 1.000000 0,-2.000000 0.000000 2,-3.000000 0.000000 1,-3.000000 0.000000 2,-1.000000 0.000000 1,4.000000 0.000000 0,3.000000 0.000000 1,3.000000 0.000000 1,3.000000 3.000000 1,3.000000 6.000000 1,3.000000 7.000000 3,4.000000 6.000000 1,4.000000 1.000000 1,6.000000-3.000000-4,7.000000-3.000000-1,6.000000-2.000000-3,1.000000-5.000000-1,-3.000000-2.000000 1,-3.000000-3.000000 0,-2.000000-3.000000 0,-3.000000-2.000000-3,1.000000 0.000000-6,-1.000000 0.000000-7,1.000000 0.000000-6,1.000000-4.000000-5,3.000000-5.000000 0,3.000000-7.000000-3,4.000000-5.000000 0,1.000000-3.000000 0,0.000000 4.000000 3,0.000000 3.000000 3,0.000000 3.000000 2,0.000000 3.000000 4,0.000000 3.000000 3,0.000000 3.000000 3,0.000000 4.000000 4,-2.000000-1.000000 0,-3.000000-3.000000-1,-3.000000-3.000000-1,-2.000000-2.000000-1,-1.000000-1.000000 3,3.000000 3.000000 7,3.000000 3.000000 7,4.000000 4.000000 6,-1.000000 1.000000 3,-3.000000 0.000000-4,-3.000000 0.000000-4,-2.000000 0.000000-3,-5.000000 3.000000-2,-2.000000 6.000000-1,-3.000000 7.000000 0,-3.000000 6.000000-2,-1.000000-1.000000 1,4.000000-5.000000 2,3.000000-7.000000 3,3.000000-5.000000 2,1.000000-4.000000 1,1.000000 0.000000 2,-1.000000 0.000000 1,1.000000 0.000000 2,1.000000-4.000000-2,3.000000-5.000000-3,3.000000-7.000000-3,4.000000-5.000000-4,-1.000000-3.000000-2,-3.000000 4.000000-3,-3.000000 3.000000-1,-2.000000 3.000000-3,-5.000000 1.000000 0,-2.000000 1.000000-2,-3.000000-1.000000-1,-3.000000 1.000000 0,4.000000 1.000000 0,13.000000 3.000000 1,12.000000 3.000000 0,13.000000 4.000000 2,1.000000-1.000000 0,-9.000000-3.000000 2,-10.000000-3.000000 0,-8.000000-2.000000 0,-6.000000-1.000000 1,1.000000 3.000000 0,-1.000000 3.000000 0,1.000000 4.000000 0,4.000000 2.000000 0,9.000000 4.000000 1,10.000000 3.000000 0,10.000000 3.000000 0,0.000000 1.000000 1,-5.000000 1.000000 1,-7.000000-1.000000 0,-5.000000 1.000000 1,-4.000000-1.000000 0,0.000000 1.000000 0,0.000000-1.000000-1,0.000000 1.000000 0,-2.000000-1.000000-1,-3.000000 1.000000-1,-3.000000-1.000000-1,-2.000000 1.000000-1,-6.000000-4.000000-4,-6.000000-6.000000-7,-6.000000-6.000000-7,-6.000000-6.000000-7</inkml:trace>
</inkml:ink>
</file>

<file path=ppt/ink/ink32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19"/>
    </inkml:context>
    <inkml:brush xml:id="br0">
      <inkml:brushProperty name="width" value="0.02569923363626" units="cm"/>
      <inkml:brushProperty name="height" value="0.02569923363626" units="cm"/>
      <inkml:brushProperty name="color" value="#F2385B"/>
      <inkml:brushProperty name="ignorePressure" value="0"/>
    </inkml:brush>
  </inkml:definitions>
  <inkml:trace contextRef="#ctx0" brushRef="#br0">52950.000000 36600.000000 856,'-47.000000'0.000000'-2,"6.000000"0.000000"-3 ,7.000000 0.000000-4,6.000000 0.000000-2,15.000000-2.000000 3,26.000000-3.000000 10,24.000000-3.000000 12,26.000000-2.000000 10,10.000000-3.000000 5,-3.000000 1.000000-2,-3.000000-1.000000-1,-2.000000 1.000000-3,0.000000-1.000000-4,7.000000 1.000000-8,6.000000-1.000000-7,7.000000 1.000000-9,0.000000 1.000000-4,-2.000000 3.000000-2,-3.000000 3.000000-1,-3.000000 4.000000-1,-6.000000 2.000000-2,-5.000000 4.000000-3,-7.000000 3.000000-3,-5.000000 3.000000-3,-11.000000 3.000000-2,-11.000000 3.000000-2,-14.000000 3.000000-1,-11.000000 4.000000-3</inkml:trace>
</inkml:ink>
</file>

<file path=ppt/ink/ink32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2"/>
    </inkml:context>
    <inkml:brush xml:id="br0">
      <inkml:brushProperty name="width" value="0.025988494977355" units="cm"/>
      <inkml:brushProperty name="height" value="0.025988494977355" units="cm"/>
      <inkml:brushProperty name="color" value="#F2385B"/>
      <inkml:brushProperty name="ignorePressure" value="0"/>
    </inkml:brush>
  </inkml:definitions>
  <inkml:trace contextRef="#ctx0" brushRef="#br0">52800.000000 36950.000000 846,'-32.000000'21.000000'-63,"39.000000"-5.000000"39 ,36.000000-7.000000 39,39.000000-5.000000 38,19.000000-4.000000 11,4.000000 0.000000-15,3.000000 0.000000-17,3.000000 0.000000-17,-4.000000-2.000000-8,-8.000000-3.000000-3,-10.000000-3.000000-2,-9.000000-2.000000-3,-9.000000-1.000000-6,-5.000000 3.000000-9,-7.000000 3.000000-11,-5.000000 4.000000-9</inkml:trace>
</inkml:ink>
</file>

<file path=ppt/ink/ink32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2"/>
    </inkml:context>
    <inkml:brush xml:id="br0">
      <inkml:brushProperty name="width" value="0.0331663899123669" units="cm"/>
      <inkml:brushProperty name="height" value="0.0331663899123669" units="cm"/>
      <inkml:brushProperty name="color" value="#F2385B"/>
      <inkml:brushProperty name="ignorePressure" value="0"/>
    </inkml:brush>
  </inkml:definitions>
  <inkml:trace contextRef="#ctx0" brushRef="#br0">53650.000000 36150.000000 663,'-2.000000'75.000000'-16,"-3.000000"0.000000"18 ,-3.000000 0.000000 16,-2.000000 0.000000 17,-6.000000 4.000000 7,-6.000000 10.000000-3,-6.000000 10.000000-2,-6.000000 9.000000-4,-4.000000 2.000000-3,1.000000-2.000000-4,-1.000000-3.000000-4,1.000000-3.000000-3,1.000000-9.000000-5,3.000000-11.000000-4,3.000000-14.000000-2,4.000000-11.000000-5,1.000000-1.000000-1,0.000000 13.000000 1,0.000000 12.000000 0,0.000000 13.000000 1,1.000000-4.000000-1,4.000000-18.000000-5,3.000000-19.000000-2,3.000000-18.000000-5,1.000000-7.000000-7,1.000000 6.000000-12,-1.000000 7.000000-11,1.000000 6.000000-12</inkml:trace>
</inkml:ink>
</file>

<file path=ppt/ink/ink32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3"/>
    </inkml:context>
    <inkml:brush xml:id="br0">
      <inkml:brushProperty name="width" value="0.0235229898244143" units="cm"/>
      <inkml:brushProperty name="height" value="0.0235229898244143" units="cm"/>
      <inkml:brushProperty name="color" value="#F2385B"/>
      <inkml:brushProperty name="ignorePressure" value="0"/>
    </inkml:brush>
  </inkml:definitions>
  <inkml:trace contextRef="#ctx0" brushRef="#br0">55000.000000 36600.000000 935,'76.000000'-47.000000'-32,"4.000000"6.000000"20 ,3.000000 7.000000 22,3.000000 6.000000 21,-1.000000 4.000000 5,-2.000000 4.000000-14,-3.000000 3.000000-13,-3.000000 3.000000-12,-6.000000 3.000000-8,-5.000000 3.000000-5,-7.000000 3.000000-3,-5.000000 4.000000-3,-9.000000 4.000000-2,-9.000000 6.000000-1,-10.000000 7.000000 1,-8.000000 6.000000 0</inkml:trace>
</inkml:ink>
</file>

<file path=ppt/ink/ink3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6:40"/>
    </inkml:context>
    <inkml:brush xml:id="br0">
      <inkml:brushProperty name="width" value="0.0327714756131172" units="cm"/>
      <inkml:brushProperty name="height" value="0.0327714756131172" units="cm"/>
      <inkml:brushProperty name="color" value="#F2385B"/>
      <inkml:brushProperty name="ignorePressure" value="0"/>
    </inkml:brush>
  </inkml:definitions>
  <inkml:trace contextRef="#ctx0" brushRef="#br0">47150.000000 15350.000000 671,'-36.000000'-49.000000'46,"28.000000"4.000000"-9 ,28.000000 3.000000-10,29.000000 3.000000-8,16.000000 4.000000-10,7.000000 7.000000-6,6.000000 6.000000-9,7.000000 7.000000-7,-4.000000 4.000000-2,-12.000000 3.000000 2,-13.000000 3.000000 3,-12.000000 4.000000 2,-9.000000 1.000000 1,-2.000000 0.000000 0,-3.000000 0.000000-1,-3.000000 0.000000 1,-1.000000 0.000000-1,4.000000 0.000000-1,3.000000 0.000000 0,3.000000 0.000000 0,-1.000000 0.000000 1,-2.000000 0.000000 0,-3.000000 0.000000 3,-3.000000 0.000000 1,-1.000000 1.000000-1,4.000000 4.000000-5,3.000000 3.000000-5,3.000000 3.000000-4,-4.000000 6.000000-2,-8.000000 9.000000 4,-10.000000 10.000000 1,-9.000000 10.000000 4,-10.000000 10.000000 7,-9.000000 13.000000 15,-10.000000 12.000000 14,-8.000000 13.000000 13,-4.000000 6.000000 8,3.000000 0.000000 1,3.000000 0.000000-1,4.000000 0.000000 1,4.000000-4.000000-2,6.000000-5.000000-7,7.000000-7.000000-5,6.000000-5.000000-6,3.000000-9.000000-4,0.000000-9.000000-3,0.000000-10.000000-3,0.000000-8.000000-3,4.000000-18.000000-15,10.000000-25.000000-24,10.000000-25.000000-25,9.000000-25.000000-26,-1.000000-8.000000-4,-8.000000 9.000000 16,-10.000000 10.000000 15,-9.000000 10.000000 16,-4.000000 0.000000 9,4.000000-5.000000 5,3.000000-7.000000 3,3.000000-5.000000 5</inkml:trace>
</inkml:ink>
</file>

<file path=ppt/ink/ink33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3"/>
    </inkml:context>
    <inkml:brush xml:id="br0">
      <inkml:brushProperty name="width" value="0.0287435371428728" units="cm"/>
      <inkml:brushProperty name="height" value="0.0287435371428728" units="cm"/>
      <inkml:brushProperty name="color" value="#F2385B"/>
      <inkml:brushProperty name="ignorePressure" value="0"/>
    </inkml:brush>
  </inkml:definitions>
  <inkml:trace contextRef="#ctx0" brushRef="#br0">55500.000000 35850.000000 765,'0.000000'118.000000'33,"0.000000"-11.000000"-5 ,0.000000-14.000000-5,0.000000-11.000000-6,0.000000-6.000000-3,0.000000 4.000000 0,0.000000 3.000000-1,0.000000 3.000000 1,0.000000-7.000000-1,0.000000-15.000000-3,0.000000-15.000000-3,0.000000-16.000000-3,0.000000 1.000000 0,0.000000 19.000000 0,0.000000 19.000000 2,0.000000 19.000000 1,-2.000000-1.000000-1,-3.000000-18.000000-1,-3.000000-19.000000-2,-2.000000-18.000000-1,-5.000000 7.000000-1,-2.000000 34.000000 1,-3.000000 35.000000-1,-3.000000 35.000000 1,-1.000000 5.000000 0,4.000000-21.000000-3,3.000000-22.000000-2,3.000000-22.000000-2,3.000000-24.000000-3,3.000000-24.000000-6,3.000000-26.000000-6,4.000000-24.000000-6,1.000000-23.000000-5,0.000000-18.000000-3,0.000000-19.000000-4,0.000000-18.000000-3,0.000000-6.000000 0,0.000000 10.000000 5,0.000000 10.000000 6,0.000000 9.000000 5,-2.000000 4.000000 4,-3.000000 1.000000 6,-3.000000-1.000000 4,-2.000000 1.000000 4</inkml:trace>
</inkml:ink>
</file>

<file path=ppt/ink/ink33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3"/>
    </inkml:context>
    <inkml:brush xml:id="br0">
      <inkml:brushProperty name="width" value="0.0249498374760151" units="cm"/>
      <inkml:brushProperty name="height" value="0.0249498374760151" units="cm"/>
      <inkml:brushProperty name="color" value="#F2385B"/>
      <inkml:brushProperty name="ignorePressure" value="0"/>
    </inkml:brush>
  </inkml:definitions>
  <inkml:trace contextRef="#ctx0" brushRef="#br0">55250.000000 37000.000000 881,'-47.000000'51.000000'-11,"6.000000"4.000000"1 ,7.000000 3.000000 1,6.000000 3.000000 1,3.000000 1.000000-1,0.000000 1.000000-5,0.000000-1.000000-4,0.000000 1.000000-4,3.000000-6.000000 5,6.000000-8.000000 13,7.000000-10.000000 15,6.000000-9.000000 13,6.000000-9.000000 4,6.000000-5.000000-9,7.000000-7.000000-9,6.000000-5.000000-8,6.000000-11.000000-4,6.000000-11.000000-1,7.000000-14.000000-1,6.000000-11.000000 1,1.000000-7.000000-2,-3.000000 0.000000 1,-3.000000 0.000000-2,-2.000000 0.000000 1,-5.000000 4.000000 0,-2.000000 10.000000 1,-3.000000 10.000000 1,-3.000000 9.000000 1,1.000000-1.000000 0,6.000000-8.000000 1,7.000000-10.000000-1,6.000000-9.000000 1,4.000000-4.000000-1,4.000000 4.000000 1,3.000000 3.000000 0,3.000000 3.000000 1,1.000000 1.000000 1,1.000000 1.000000 2,-1.000000-1.000000 2,1.000000 1.000000 2,-1.000000 2.000000 0,1.000000 7.000000-1,-1.000000 6.000000-2,1.000000 7.000000-2,-3.000000 4.000000 2,-2.000000 3.000000 3,-3.000000 3.000000 3,-3.000000 4.000000 3,-4.000000 4.000000 0,-3.000000 6.000000 0,-3.000000 7.000000-3,-2.000000 6.000000-1,-8.000000 7.000000 0,-8.000000 10.000000-2,-10.000000 10.000000 0,-9.000000 9.000000 0,-5.000000 4.000000-1,0.000000 1.000000 1,0.000000-1.000000-1,0.000000 1.000000 1,-7.000000 4.000000-1,-11.000000 9.000000 0,-14.000000 10.000000 0,-11.000000 10.000000-1,-7.000000-3.000000-1,0.000000-11.000000-1,0.000000-14.000000-1,0.000000-11.000000-1,0.000000-14.000000-5,0.000000-11.000000-6,0.000000-14.000000-7,0.000000-11.000000-8,3.000000-17.000000-2,6.000000-18.000000 2,7.000000-19.000000 3,6.000000-18.000000 0,4.000000-4.000000 1,4.000000 13.000000-2,3.000000 12.000000-2,3.000000 13.000000-2</inkml:trace>
</inkml:ink>
</file>

<file path=ppt/ink/ink33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3"/>
    </inkml:context>
    <inkml:brush xml:id="br0">
      <inkml:brushProperty name="width" value="0.025967001914978" units="cm"/>
      <inkml:brushProperty name="height" value="0.025967001914978" units="cm"/>
      <inkml:brushProperty name="color" value="#F2385B"/>
      <inkml:brushProperty name="ignorePressure" value="0"/>
    </inkml:brush>
  </inkml:definitions>
  <inkml:trace contextRef="#ctx0" brushRef="#br0">56300.000000 36900.000000 847,'23.000000'95.000000'32,"-3.000000"-9.000000"-5 ,-3.000000-10.000000-4,-2.000000-8.000000-6,-1.000000-8.000000-4,3.000000-2.000000-1,3.000000-3.000000-1,4.000000-3.000000-2,-3.000000-6.000000-2,-5.000000-5.000000-6,-7.000000-7.000000-3,-5.000000-5.000000-5,0.000000-1.000000-6,10.000000 6.000000-6,10.000000 7.000000-6,9.000000 6.000000-7,2.000000-2.000000-3,-2.000000-9.000000 1,-3.000000-10.000000 1,-3.000000-8.000000-1,-4.000000-9.000000 4,-3.000000-6.000000 5,-3.000000-6.000000 6,-2.000000-6.000000 4</inkml:trace>
</inkml:ink>
</file>

<file path=ppt/ink/ink33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4"/>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56950.000000 36950.000000 999,'92.000000'-44.000000'-17,"-16.000000"13.000000"4 ,-15.000000 12.000000 3,-15.000000 13.000000 3,-11.000000 4.000000 4,-2.000000-3.000000 3,-3.000000-3.000000 2,-3.000000-2.000000 3,4.000000-3.000000 0,13.000000 1.000000 0,12.000000-1.000000-2,13.000000 1.000000 0,4.000000 1.000000-3,-3.000000 3.000000-2,-3.000000 3.000000-2,-2.000000 4.000000-3,-6.000000 1.000000 0,-6.000000 0.000000 1,-6.000000 0.000000 1,-6.000000 0.000000 1</inkml:trace>
</inkml:ink>
</file>

<file path=ppt/ink/ink33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4"/>
    </inkml:context>
    <inkml:brush xml:id="br0">
      <inkml:brushProperty name="width" value="0.0262673143297434" units="cm"/>
      <inkml:brushProperty name="height" value="0.0262673143297434" units="cm"/>
      <inkml:brushProperty name="color" value="#F2385B"/>
      <inkml:brushProperty name="ignorePressure" value="0"/>
    </inkml:brush>
  </inkml:definitions>
  <inkml:trace contextRef="#ctx0" brushRef="#br0">57900.000000 36200.000000 837,'-2.000000'100.000000'-1,"-3.000000"0.000000"-2 ,-3.000000 0.000000-2,-2.000000 0.000000-2,-3.000000 3.000000 0,1.000000 6.000000 3,-1.000000 7.000000 2,1.000000 6.000000 2,-1.000000 4.000000 6,1.000000 4.000000 7,-1.000000 3.000000 9,1.000000 3.000000 7,1.000000-7.000000 1,3.000000-15.000000-6,3.000000-15.000000-6,4.000000-16.000000-6,1.000000-15.000000-3,0.000000-11.000000 0,0.000000-14.000000 1,0.000000-11.000000-1,-2.000000-15.000000-10,-3.000000-16.000000-21,-3.000000-15.000000-23,-2.000000-15.000000-21,-5.000000-7.000000-3,-2.000000 3.000000 15,-3.000000 3.000000 15,-3.000000 4.000000 16</inkml:trace>
</inkml:ink>
</file>

<file path=ppt/ink/ink33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4"/>
    </inkml:context>
    <inkml:brush xml:id="br0">
      <inkml:brushProperty name="width" value="0.0220252014696598" units="cm"/>
      <inkml:brushProperty name="height" value="0.0220252014696598" units="cm"/>
      <inkml:brushProperty name="color" value="#F2385B"/>
      <inkml:brushProperty name="ignorePressure" value="0"/>
    </inkml:brush>
  </inkml:definitions>
  <inkml:trace contextRef="#ctx0" brushRef="#br0">57300.000000 37300.000000 998,'92.000000'90.000000'2,"-16.000000"-18.000000"-5 ,-15.000000-19.000000-3,-15.000000-18.000000-3,-9.000000-14.000000-4,1.000000-5.000000-2,-1.000000-7.000000-5,1.000000-5.000000-2,-4.000000-6.000000-2,-6.000000-3.000000 2,-6.000000-3.000000 2,-6.000000-2.000000 2,-2.000000-5.000000 1,3.000000-2.000000 3,3.000000-3.000000 3,4.000000-3.000000 3</inkml:trace>
</inkml:ink>
</file>

<file path=ppt/ink/ink33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4"/>
    </inkml:context>
    <inkml:brush xml:id="br0">
      <inkml:brushProperty name="width" value="0.0267604179680347" units="cm"/>
      <inkml:brushProperty name="height" value="0.0267604179680347" units="cm"/>
      <inkml:brushProperty name="color" value="#F2385B"/>
      <inkml:brushProperty name="ignorePressure" value="0"/>
    </inkml:brush>
  </inkml:definitions>
  <inkml:trace contextRef="#ctx0" brushRef="#br0">58250.000000 36900.000000 822,'95.000000'-69.000000'15,"-9.000000"13.000000"-2 ,-10.000000 12.000000-2,-8.000000 13.000000-1,-4.000000 7.000000-1,3.000000 4.000000 0,3.000000 3.000000-1,4.000000 3.000000 1,-1.000000 3.000000 0,-3.000000 3.000000 1,-3.000000 3.000000 1,-2.000000 4.000000 0,-8.000000 1.000000-1,-8.000000 0.000000-4,-10.000000 0.000000-4,-9.000000 0.000000-4,-2.000000 0.000000-2,6.000000 0.000000 1,7.000000 0.000000 0,6.000000 0.000000 0,3.000000 6.000000 1,0.000000 13.000000 0,0.000000 12.000000 2,0.000000 13.000000 0,-5.000000 6.000000 2,-9.000000 0.000000 1,-10.000000 0.000000 1,-8.000000 0.000000 2,-12.000000 4.000000 1,-12.000000 10.000000-1,-13.000000 10.000000 0,-12.000000 9.000000-1,-9.000000 2.000000 0,-2.000000-2.000000-1,-3.000000-3.000000-1,-3.000000-3.000000-1,-2.000000-9.000000-2,0.000000-11.000000-1,0.000000-14.000000-3,0.000000-11.000000-1,1.000000-14.000000-5,4.000000-11.000000-6,3.000000-14.000000-7,3.000000-11.000000-6,4.000000-18.000000-2,7.000000-22.000000 2,6.000000-22.000000 1,7.000000-21.000000 2,4.000000-4.000000 2,3.000000 16.000000 0,3.000000 15.000000 2,4.000000 17.000000 1,1.000000 8.000000 2,0.000000 4.000000 4,0.000000 3.000000 2,0.000000 3.000000 2</inkml:trace>
</inkml:ink>
</file>

<file path=ppt/ink/ink33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4"/>
    </inkml:context>
    <inkml:brush xml:id="br0">
      <inkml:brushProperty name="width" value="0.0262140389531851" units="cm"/>
      <inkml:brushProperty name="height" value="0.0262140389531851" units="cm"/>
      <inkml:brushProperty name="color" value="#F2385B"/>
      <inkml:brushProperty name="ignorePressure" value="0"/>
    </inkml:brush>
  </inkml:definitions>
  <inkml:trace contextRef="#ctx0" brushRef="#br0">59250.000000 36450.000000 839,'0.000000'53.000000'11,"0.000000"6.000000"4 ,0.000000 7.000000 5,0.000000 6.000000 5,-4.000000 4.000000 0,-5.000000 4.000000-4,-7.000000 3.000000-3,-5.000000 3.000000-4,-6.000000-1.000000-5,-3.000000-2.000000-7,-3.000000-3.000000-6,-2.000000-3.000000-7,-1.000000-7.000000-5,3.000000-9.000000-7,3.000000-10.000000-5,4.000000-8.000000-6,1.000000-12.000000-1,0.000000-12.000000 4,0.000000-13.000000 4,0.000000-12.000000 4,3.000000-9.000000 3,6.000000-2.000000 2,7.000000-3.000000 2,6.000000-3.000000 2,-1.000000-2.000000 3,-5.000000 0.000000 0,-7.000000 0.000000 1,-5.000000 0.000000 2</inkml:trace>
</inkml:ink>
</file>

<file path=ppt/ink/ink33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1-04T04:28:25"/>
    </inkml:context>
    <inkml:brush xml:id="br0">
      <inkml:brushProperty name="width" value="0.0353826507925987" units="cm"/>
      <inkml:brushProperty name="height" value="0.0353826507925987" units="cm"/>
      <inkml:brushProperty name="color" value="#F2385B"/>
      <inkml:brushProperty name="ignorePressure" value="0"/>
    </inkml:brush>
  </inkml:definitions>
  <inkml:trace contextRef="#ctx0" brushRef="#br0">58400.000000 36250.000000 621,'0.000000'96.000000'13,"0.000000"-5.000000"-3 ,0.000000-7.000000-2,0.000000-5.000000-2,-2.000000-6.000000-2,-3.000000-3.000000 0,-3.000000-3.000000-1,-2.000000-2.000000 0,-5.000000-3.000000 0,-2.000000 1.000000 2,-3.000000-1.000000 4,-3.000000 1.000000 1,-4.000000-3.000000 1,-3.000000-2.000000-1,-3.000000-3.000000-3,-2.000000-3.000000-1,-3.000000-2.000000-1,1.000000 0.000000 1,-1.000000 0.000000 0,1.000000 0.000000 1,5.000000-2.000000 1,14.000000-3.000000 2,11.000000-3.000000 2,14.000000-2.000000 3,13.000000-6.000000 1,16.000000-6.000000 2,15.000000-6.000000 3,17.000000-6.000000 0,11.000000-2.000000 2,10.000000 3.000000 0,10.000000 3.000000 0,9.000000 4.000000 1,7.000000-3.000000-6,7.000000-5.000000-8,6.000000-7.000000-9,7.000000-5.000000-10,-7.000000-1.000000-15,-19.000000 6.000000-21,-18.000000 7.000000-22,-19.000000 6.000000-21</inkml:trace>
</inkml:ink>
</file>

<file path=ppt/ink/ink3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3:16:41"/>
    </inkml:context>
    <inkml:brush xml:id="br0">
      <inkml:brushProperty name="width" value="0.0321950353682041" units="cm"/>
      <inkml:brushProperty name="height" value="0.0321950353682041" units="cm"/>
      <inkml:brushProperty name="color" value="#F2385B"/>
      <inkml:brushProperty name="ignorePressure" value="0"/>
    </inkml:brush>
  </inkml:definitions>
  <inkml:trace contextRef="#ctx0" brushRef="#br0">49200.000000 13400.000000 683,'7.000000'46.000000'0,"17.000000"-5.000000"-1 ,15.000000-7.000000 0,16.000000-5.000000-1,5.000000-6.000000 1,-2.000000-3.000000 4,-3.000000-3.000000 4,-3.000000-2.000000 2,-1.000000 0.000000 1,4.000000 7.000000-5,3.000000 6.000000-4,3.000000 7.000000-4,-5.000000 5.000000-3,-12.000000 7.000000 1,-13.000000 6.000000 1,-12.000000 7.000000-1,-15.000000 8.000000 3,-15.000000 14.000000 3,-15.000000 11.000000 5,-16.000000 14.000000 4,-10.000000 5.000000 3,-3.000000 1.000000 5,-3.000000-1.000000 3,-2.000000 1.000000 4,-1.000000-4.000000 3,3.000000-6.000000 0,3.000000-6.000000 2,4.000000-6.000000 0,5.000000-12.000000-2,10.000000-15.000000-5,10.000000-15.000000-4,9.000000-16.000000-6,13.000000-18.000000-8,20.000000-18.000000-10,18.000000-19.000000-11,20.000000-18.000000-11,5.000000-9.000000-4,-6.000000 4.000000 1,-6.000000 3.000000 2,-6.000000 3.000000 2,-2.000000 1.000000 2,3.000000 1.000000 2,3.000000-1.000000 3,4.000000 1.000000 2,-6.000000 13.000000 6,-11.000000 29.000000 7,-14.000000 28.000000 9,-11.000000 28.000000 8,-11.000000 15.000000 5,-5.000000 4.000000 4,-7.000000 3.000000 3,-5.000000 3.000000 4,-6.000000 3.000000 0,-3.000000 3.000000-3,-3.000000 3.000000-3,-2.000000 4.000000-3,-3.000000-3.000000-2,1.000000-5.000000-3,-1.000000-7.000000-2,1.000000-5.000000-2,2.000000-9.000000-5,7.000000-9.000000-6,6.000000-10.000000-5,7.000000-8.000000-7,8.000000-15.000000-12,14.000000-19.000000-18,11.000000-18.000000-18,14.000000-19.000000-18,3.000000-7.000000 0,-2.000000 7.000000 17,-3.000000 6.000000 17,-3.000000 7.000000 18,-2.000000 4.000000 12,0.000000 3.000000 6,0.000000 3.000000 7,0.000000 4.000000 6,0.000000 1.000000 3,0.000000 0.000000 0,0.000000 0.000000 1,0.000000 0.000000-1,0.000000 0.000000 2,0.000000 0.000000 0,0.000000 0.000000 2,0.000000 0.000000 1,0.000000-2.000000-1,0.000000-3.000000-3,0.000000-3.000000-4,0.000000-2.000000-3,1.000000-3.000000-2,4.000000 1.000000-1,3.000000-1.000000-2,3.000000 1.000000 0,-2.000000-1.000000-1,-6.000000 1.000000 1,-6.000000-1.000000 1,-6.000000 1.000000 1,-4.000000-1.000000-3,1.000000 1.000000-6,-1.000000-1.000000-5,1.000000 1.000000-6</inkml:trace>
</inkml:ink>
</file>

<file path=ppt/ink/ink3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16:41"/>
    </inkml:context>
    <inkml:brush xml:id="br0">
      <inkml:brushProperty name="width" value="0.0352893099188805" units="cm"/>
      <inkml:brushProperty name="height" value="0.0352893099188805" units="cm"/>
      <inkml:brushProperty name="color" value="#F2385B"/>
      <inkml:brushProperty name="ignorePressure" value="0"/>
    </inkml:brush>
  </inkml:definitions>
  <inkml:trace contextRef="#ctx0" brushRef="#br0">51400.000000 13600.000000 623,'0.000000'95.000000'-4,"0.000000"-9.000000"-7 ,0.000000-10.000000-8,0.000000-8.000000-8,1.000000-6.000000 0,4.000000 1.000000 6,3.000000-1.000000 6,3.000000 1.000000 6,1.000000-4.000000 7,1.000000-6.000000 10,-1.000000-6.000000 9,1.000000-6.000000 8,2.000000-9.000000 2,7.000000-8.000000-6,6.000000-10.000000-6,7.000000-9.000000-7,2.000000-7.000000-2,1.000000-3.000000-1,-1.000000-3.000000-1,1.000000-2.000000 0,2.000000-5.000000 0,7.000000-2.000000-1,6.000000-3.000000 0,7.000000-3.000000-1,-1.000000-1.000000 0,-6.000000 4.000000-1,-6.000000 3.000000-1,-6.000000 3.000000-1,-6.000000 3.000000 0,-2.000000 3.000000-1,-3.000000 3.000000 0,-3.000000 4.000000 0,-9.000000 2.000000-1,-11.000000 4.000000 0,-14.000000 3.000000-1,-11.000000 3.000000 0,-12.000000 6.000000 1,-9.000000 9.000000 1,-10.000000 10.000000 3,-8.000000 10.000000 2,-4.000000 2.000000 0,3.000000-3.000000 0,3.000000-3.000000-2,4.000000-2.000000 0,-1.000000-1.000000 0,-3.000000 3.000000 3,-3.000000 3.000000 4,-2.000000 4.000000 2,3.000000-3.000000 1,14.000000-5.000000-4,11.000000-7.000000-2,14.000000-5.000000-4,11.000000-8.000000-3,14.000000-5.000000-3,11.000000-7.000000-5,14.000000-5.000000-3,7.000000-4.000000-2,3.000000 0.000000-1,3.000000 0.000000-1,4.000000 0.000000 0,-3.000000 0.000000 0,-5.000000 0.000000 3,-7.000000 0.000000 2,-5.000000 0.000000 1,-4.000000-2.000000 3,0.000000-3.000000 2,0.000000-3.000000 1,0.000000-2.000000 3,-7.000000 5.000000 1,-11.000000 16.000000 4,-14.000000 15.000000 1,-11.000000 17.000000 4,-6.000000 3.000000 1,4.000000-5.000000 1,3.000000-7.000000 1,3.000000-5.000000 1,-4.000000 2.000000 0,-8.000000 13.000000 2,-10.000000 12.000000 2,-9.000000 13.000000 0,-7.000000 6.000000 1,-3.000000 0.000000 0,-3.000000 0.000000-1,-2.000000 0.000000-1,-1.000000-2.000000 0,3.000000-3.000000 0,3.000000-3.000000-1,4.000000-2.000000 0,4.000000-8.000000-1,6.000000-8.000000 0,7.000000-10.000000-1,6.000000-9.000000-1,12.000000-7.000000 2,19.000000-3.000000 6,19.000000-3.000000 5,19.000000-2.000000 6,15.000000-9.000000 1,13.000000-12.000000-5,12.000000-13.000000-4,13.000000-12.000000-4,10.000000-10.000000-4,10.000000-6.000000-6,10.000000-6.000000-5,9.000000-6.000000-4,2.000000-2.000000-3,-2.000000 3.000000 2,-3.000000 3.000000 1,-3.000000 4.000000 2,-13.000000 5.000000-5,-22.000000 10.000000-9,-22.000000 10.000000-10,-21.000000 9.000000-10,-4.000000-1.000000-5,16.000000-8.000000-3,15.000000-10.000000-2,17.000000-9.000000-3,-1.000000-2.000000 0,-16.000000 6.000000 3,-15.000000 7.000000 2,-15.000000 6.000000 3</inkml:trace>
</inkml:ink>
</file>

<file path=ppt/ink/ink3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3:16:42"/>
    </inkml:context>
    <inkml:brush xml:id="br0">
      <inkml:brushProperty name="width" value="0.0290165953338146" units="cm"/>
      <inkml:brushProperty name="height" value="0.0290165953338146" units="cm"/>
      <inkml:brushProperty name="color" value="#F2385B"/>
      <inkml:brushProperty name="ignorePressure" value="0"/>
    </inkml:brush>
  </inkml:definitions>
  <inkml:trace contextRef="#ctx0" brushRef="#br0">53950.000000 13350.000000 758,'-22.000000'68.000000'-21,"6.000000"-11.000000"-1 ,7.000000-14.000000 0,6.000000-11.000000-2,7.000000-7.000000 7,10.000000 0.000000 14,10.000000 0.000000 13,9.000000 0.000000 14,6.000000-5.000000 6,3.000000-9.000000-2,3.000000-10.000000-2,4.000000-8.000000-2,-1.000000-8.000000-9,-3.000000-2.000000-17,-3.000000-3.000000-17,-2.000000-3.000000-17,-3.000000-1.000000-5,1.000000 4.000000 7,-1.000000 3.000000 6,1.000000 3.000000 8,-3.000000 4.000000 4,-2.000000 7.000000 4,-3.000000 6.000000 3,-3.000000 7.000000 4,-9.000000 4.000000 2,-11.000000 3.000000 1,-14.000000 3.000000 0,-11.000000 4.000000 1,-7.000000 1.000000 3,0.000000 0.000000 5,0.000000 0.000000 6,0.000000 0.000000 5,-4.000000 3.000000 4,-5.000000 6.000000 1,-7.000000 7.000000 2,-5.000000 6.000000 2,0.000000-1.000000-1,10.000000-5.000000-3,10.000000-7.000000-3,9.000000-5.000000-3,-7.000000 3.000000-1,-21.000000 17.000000 1,-22.000000 15.000000 2,-22.000000 16.000000 1,-7.000000 2.000000 0,10.000000-8.000000-2,10.000000-10.000000-2,9.000000-9.000000-2,10.000000-9.000000-1,14.000000-5.000000 0,11.000000-7.000000 0,14.000000-5.000000 0,11.000000-8.000000-4,14.000000-5.000000-11,11.000000-7.000000-9,14.000000-5.000000-10,11.000000-11.000000-4,14.000000-11.000000 2,11.000000-14.000000 1,14.000000-11.000000 2,7.000000-7.000000 2,3.000000 0.000000 3,3.000000 0.000000 2,4.000000 0.000000 2,-3.000000 3.000000 2,-5.000000 6.000000-1,-7.000000 7.000000 0,-5.000000 6.000000 1,-8.000000 3.000000 0,-5.000000 0.000000 1,-7.000000 0.000000 0,-5.000000 0.000000 2,-9.000000 1.000000 0,-9.000000 4.000000 1,-10.000000 3.000000-1,-8.000000 3.000000 0,-6.000000 1.000000 0,1.000000 1.000000 0,-1.000000-1.000000 1,1.000000 1.000000 0,-3.000000-3.000000-2,-2.000000-2.000000-5,-3.000000-3.000000-5,-3.000000-3.000000-5</inkml:trace>
</inkml:ink>
</file>

<file path=ppt/ink/ink3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3:16:43"/>
    </inkml:context>
    <inkml:brush xml:id="br0">
      <inkml:brushProperty name="width" value="0.0317419059574604" units="cm"/>
      <inkml:brushProperty name="height" value="0.0317419059574604" units="cm"/>
      <inkml:brushProperty name="color" value="#F2385B"/>
      <inkml:brushProperty name="ignorePressure" value="0"/>
    </inkml:brush>
  </inkml:definitions>
  <inkml:trace contextRef="#ctx0" brushRef="#br0">54450.000000 13600.000000 693,'-25.000000'142.000000'15,"0.000000"-16.000000"-1 ,0.000000-15.000000-2,0.000000-15.000000-1,1.000000-17.000000-3,4.000000-15.000000-3,3.000000-15.000000-4,3.000000-16.000000-4,-2.000000 6.000000 3,-6.000000 28.000000 8,-6.000000 28.000000 9,-6.000000 29.000000 8,-1.000000 11.000000 3,7.000000-2.000000-2,6.000000-3.000000-3,7.000000-3.000000-2,4.000000-7.000000-2,3.000000-9.000000-1,3.000000-10.000000-1,4.000000-8.000000-1,1.000000-11.000000-3,0.000000-8.000000-5,0.000000-10.000000-4,0.000000-9.000000-3,6.000000-10.000000-4,13.000000-9.000000 2,12.000000-10.000000-1,13.000000-8.000000 1,6.000000-8.000000-1,0.000000-2.000000-1,0.000000-3.000000-1,0.000000-3.000000-2,0.000000-7.000000 0,0.000000-9.000000 1,0.000000-10.000000 1,0.000000-8.000000 1,-2.000000-6.000000 0,-3.000000 1.000000 2,-3.000000-1.000000-1,-2.000000 1.000000 1,-3.000000-1.000000-2,1.000000 1.000000-4,-1.000000-1.000000-6,1.000000 1.000000-4,-3.000000 2.000000-2,-2.000000 7.000000-2,-3.000000 6.000000 0,-3.000000 7.000000 0,-7.000000 11.000000 1,-9.000000 20.000000 6,-10.000000 18.000000 5,-8.000000 20.000000 5,-9.000000 3.000000 6,-6.000000-8.000000 5,-6.000000-10.000000 5,-6.000000-9.000000 6,-6.000000-9.000000 1,-2.000000-5.000000-1,-3.000000-7.000000-2,-3.000000-5.000000-1,-4.000000-4.000000-4,-3.000000 0.000000-6,-3.000000 0.000000-4,-2.000000 0.000000-6,-1.000000-8.000000-2,3.000000-16.000000-1,3.000000-15.000000-1,4.000000-15.000000 0,4.000000-6.000000 0,6.000000 7.000000-1,7.000000 6.000000 0,6.000000 7.000000-1,9.000000 0.000000-1,13.000000-2.000000 1,12.000000-3.000000-1,13.000000-3.000000 0,10.000000-2.000000 1,10.000000 0.000000 4,10.000000 0.000000 3,9.000000 0.000000 4,9.000000 0.000000 1,9.000000 0.000000 1,10.000000 0.000000 0,10.000000 0.000000-1,5.000000 1.000000 1,4.000000 4.000000-1,3.000000 3.000000 0,3.000000 3.000000-1,1.000000 4.000000 1,1.000000 7.000000-1,-1.000000 6.000000 1,1.000000 7.000000 0,-6.000000 5.000000 0,-8.000000 7.000000 3,-10.000000 6.000000 1,-9.000000 7.000000 2,-10.000000 7.000000 1,-9.000000 9.000000 1,-10.000000 10.000000 0,-8.000000 10.000000 1,-11.000000 7.000000 0,-8.000000 6.000000 0,-10.000000 7.000000-1,-9.000000 6.000000 0,-12.000000 6.000000 1,-11.000000 6.000000 0,-14.000000 7.000000 3,-11.000000 6.000000 0,-9.000000-4.000000 1,-3.000000-11.000000-2,-3.000000-14.000000-1,-2.000000-11.000000-2,-6.000000-7.000000-2,-6.000000 0.000000-2,-6.000000 0.000000-1,-6.000000 0.000000-2,-2.000000-8.000000-5,3.000000-16.000000-6,3.000000-15.000000-8,4.000000-15.000000-7,4.000000-17.000000-2,6.000000-15.000000 1,7.000000-15.000000 2,6.000000-16.000000 2,7.000000-7.000000-3,10.000000 4.000000-8,10.000000 3.000000-6,9.000000 3.000000-8,9.000000 9.000000 1,9.000000 16.000000 9,10.000000 15.000000 9,10.000000 17.000000 10,8.000000 11.000000 6,10.000000 10.000000 4,10.000000 10.000000 3,9.000000 9.000000 4,10.000000 6.000000 7,14.000000 3.000000 11,11.000000 3.000000 12,14.000000 4.000000 11,-4.000000-4.000000 2,-19.000000-9.000000-8,-18.000000-10.000000-7,-19.000000-8.000000-8,13.000000-3.000000-5,48.000000 7.000000-3,47.000000 6.000000-3,47.000000 7.000000-2,-2.000000-4.000000-11,-50.000000-12.000000-14,-50.000000-13.000000-17,-50.000000-12.000000-15</inkml:trace>
</inkml:ink>
</file>

<file path=ppt/ink/ink3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5:48:43"/>
    </inkml:context>
    <inkml:brush xml:id="br0">
      <inkml:brushProperty name="width" value="0.0305489357560873" units="cm"/>
      <inkml:brushProperty name="height" value="0.0305489357560873" units="cm"/>
      <inkml:brushProperty name="color" value="#F2385B"/>
      <inkml:brushProperty name="ignorePressure" value="0"/>
    </inkml:brush>
  </inkml:definitions>
  <inkml:trace contextRef="#ctx0" brushRef="#br0">37500.000000 17400.000000 720,'26.000000'-75.000000'-3,"4.000000"0.000000"-6 ,3.000000 0.000000-6,3.000000 0.000000-6,-2.000000-4.000000 4,-6.000000-5.000000 11,-6.000000-7.000000 12,-6.000000-5.000000 12,-4.000000 0.000000 8,1.000000 10.000000 4,-1.000000 10.000000 3,1.000000 9.000000 4,-4.000000 7.000000-2,-6.000000 7.000000-6,-6.000000 6.000000-7,-6.000000 7.000000-7,-7.000000 7.000000-4,-6.000000 9.000000-4,-6.000000 10.000000-3,-6.000000 10.000000-3,-9.000000 10.000000-3,-8.000000 13.000000-4,-10.000000 12.000000-3,-9.000000 13.000000-3,-5.000000 15.000000-3,0.000000 19.000000 0,0.000000 19.000000-2,0.000000 19.000000 0,0.000000 10.000000 0,0.000000 4.000000 4,0.000000 3.000000 2,0.000000 3.000000 4,4.000000-4.000000 1,10.000000-8.000000 0,10.000000-10.000000 1,9.000000-9.000000-1,9.000000-15.000000 1,9.000000-18.000000 4,10.000000-19.000000 2,10.000000-18.000000 3,0.000000 0.000000 2,-5.000000 23.000000 2,-7.000000 22.000000 1,-5.000000 22.000000 1,0.000000 2.000000 1,10.000000-15.000000 0,10.000000-15.000000 0,9.000000-16.000000 0,10.000000-15.000000-1,14.000000-11.000000-2,11.000000-14.000000-2,14.000000-11.000000-2,8.000000-25.000000-1,7.000000-33.000000-1,6.000000-35.000000-1,7.000000-34.000000-1,2.000000-23.000000-1,1.000000-8.000000-1,-1.000000-10.000000-1,1.000000-9.000000-1,-1.000000-10.000000-1,1.000000-9.000000-1,-1.000000-10.000000 0,1.000000-8.000000-1,-4.000000-4.000000 0,-6.000000 3.000000 3,-6.000000 3.000000 1,-6.000000 4.000000 4,-6.000000 5.000000 0,-2.000000 10.000000 1,-3.000000 10.000000 0,-3.000000 9.000000 1,-2.000000 9.000000-1,0.000000 9.000000 0,0.000000 10.000000 0,0.000000 10.000000-1,-4.000000 13.000000 0,-5.000000 19.000000 0,-7.000000 19.000000 0,-5.000000 19.000000 0,-8.000000 18.000000 2,-5.000000 19.000000 2,-7.000000 19.000000 3,-5.000000 19.000000 3,-11.000000 23.000000 0,-11.000000 28.000000-3,-14.000000 28.000000-2,-11.000000 29.000000-2,-7.000000 16.000000-1,0.000000 7.000000-1,0.000000 6.000000 1,0.000000 7.000000-1,-2.000000 8.000000-1,-3.000000 14.000000 0,-3.000000 11.000000-1,-2.000000 14.000000 0,2.000000 0.000000-1,9.000000-8.000000 1,10.000000-10.000000 1,10.000000-9.000000 1,7.000000-16.000000 1,6.000000-22.000000 1,7.000000-22.000000 2,6.000000-21.000000 1,6.000000-17.000000 2,6.000000-8.000000-1,7.000000-10.000000 0,6.000000-9.000000 0,7.000000-13.000000-1,10.000000-16.000000 1,10.000000-15.000000-1,9.000000-15.000000 0,-1.000000-9.000000-2,-8.000000 1.000000-4,-10.000000-1.000000-2,-9.000000 1.000000-3,1.000000-10.000000-2,13.000000-19.000000 0,12.000000-18.000000-1,13.000000-19.000000-1,-1.000000-4.000000 0,-11.000000 14.000000 0,-14.000000 11.000000-1,-11.000000 14.000000 0,-1.000000-9.000000-3,13.000000-28.000000-2,12.000000-28.000000-3,13.000000-27.000000-4,4.000000-11.000000-1,-3.000000 10.000000 3,-3.000000 10.000000 2,-2.000000 9.000000 1,-6.000000 9.000000 5,-6.000000 9.000000 3,-6.000000 10.000000 5,-6.000000 10.000000 5,-9.000000 21.000000 5,-8.000000 34.000000 6,-10.000000 35.000000 6,-9.000000 35.000000 5,-10.000000 24.000000 2,-9.000000 16.000000-4,-10.000000 15.000000-3,-8.000000 17.000000-2,-6.000000 7.000000-4,1.000000 0.000000 0,-1.000000 0.000000-2,1.000000 0.000000-1,1.000000-4.000000-1,3.000000-5.000000-2,3.000000-7.000000-2,4.000000-5.000000-1,4.000000-11.000000-3,6.000000-11.000000-1,7.000000-14.000000-3,6.000000-11.000000-1,4.000000-23.000000-9,4.000000-31.000000-14,3.000000-31.000000-13,3.000000-31.000000-14,1.000000-18.000000-2,1.000000-3.000000 9,-1.000000-3.000000 10,1.000000-2.000000 9,-1.000000 0.000000 6,1.000000 7.000000 0,-1.000000 6.000000 1,1.000000 7.000000 2</inkml:trace>
</inkml:ink>
</file>

<file path=ppt/ink/ink3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3"/>
    </inkml:context>
    <inkml:brush xml:id="br0">
      <inkml:brushProperty name="width" value="0.0247634463012218" units="cm"/>
      <inkml:brushProperty name="height" value="0.0247634463012218" units="cm"/>
      <inkml:brushProperty name="color" value="#F2385B"/>
      <inkml:brushProperty name="ignorePressure" value="0"/>
    </inkml:brush>
  </inkml:definitions>
  <inkml:trace contextRef="#ctx0" brushRef="#br0">39450.000000 14600.000000 888,'28.000000'-44.000000'40,"6.000000"13.000000"-10 ,7.000000 12.000000-10,6.000000 13.000000-11,-1.000000 9.000000-5,-5.000000 6.000000 0,-7.000000 7.000000-2,-5.000000 6.000000 0,-6.000000 3.000000-8,-3.000000 0.000000-18,-3.000000 0.000000-16,-2.000000 0.000000-18</inkml:trace>
</inkml:ink>
</file>

<file path=ppt/ink/ink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7"/>
    </inkml:context>
    <inkml:brush xml:id="br0">
      <inkml:brushProperty name="width" value="0.0347268395125866" units="cm"/>
      <inkml:brushProperty name="height" value="0.0347268395125866" units="cm"/>
      <inkml:brushProperty name="color" value="#F2385B"/>
      <inkml:brushProperty name="ignorePressure" value="0"/>
    </inkml:brush>
  </inkml:definitions>
  <inkml:trace contextRef="#ctx0" brushRef="#br0">35700.000000 25100.000000 633,'46.000000'168.000000'-8,"-5.000000"-11.000000"12 ,-7.000000-14.000000 10,-5.000000-11.000000 12,-6.000000-1.000000 4,-3.000000 13.000000-2,-3.000000 12.000000-2,-2.000000 13.000000-1,-5.000000 7.000000-2,-2.000000 4.000000-2,-3.000000 3.000000 0,-3.000000 3.000000-1,-2.000000-7.000000-2,0.000000-15.000000-1,0.000000-15.000000-1,0.000000-16.000000-1,-2.000000-21.000000-3,-3.000000-24.000000-2,-3.000000-26.000000-4,-2.000000-24.000000-2,-5.000000-6.000000-2,-2.000000 17.000000 2,-3.000000 15.000000 2,-3.000000 16.000000 0,-4.000000 1.000000 1,-3.000000-12.000000-1,-3.000000-13.000000-2,-2.000000-12.000000 0,-8.000000-16.000000-5,-8.000000-19.000000-7,-10.000000-18.000000-7,-9.000000-19.000000-7,-5.000000-21.000000-6,0.000000-21.000000-5,0.000000-22.000000-6,0.000000-22.000000-6,6.000000-2.000000-2,13.000000 19.000000-1,12.000000 19.000000 1,13.000000 19.000000 0</inkml:trace>
</inkml:ink>
</file>

<file path=ppt/ink/ink4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4"/>
    </inkml:context>
    <inkml:brush xml:id="br0">
      <inkml:brushProperty name="width" value="0.0371106676757336" units="cm"/>
      <inkml:brushProperty name="height" value="0.0371106676757336" units="cm"/>
      <inkml:brushProperty name="color" value="#F2385B"/>
      <inkml:brushProperty name="ignorePressure" value="0"/>
    </inkml:brush>
  </inkml:definitions>
  <inkml:trace contextRef="#ctx0" brushRef="#br0">41000.000000 15350.000000 592,'-27.000000'48.000000'2,"-3.000000"-3.000000"4 ,-3.000000-3.000000 4,-2.000000-2.000000 4,-1.000000-5.000000 1,3.000000-2.000000-1,3.000000-3.000000-2,4.000000-3.000000 0,-1.000000-2.000000-3,-3.000000 0.000000-4,-3.000000 0.000000-2,-2.000000 0.000000-4,-1.000000 1.000000-2,3.000000 4.000000 0,3.000000 3.000000 0,4.000000 3.000000 0,4.000000 1.000000 0,6.000000 1.000000 1,7.000000-1.000000 1,6.000000 1.000000 2,6.000000 1.000000 2,6.000000 3.000000 4,7.000000 3.000000 4,6.000000 4.000000 3,6.000000 1.000000 3,6.000000 0.000000 0,7.000000 0.000000-1,6.000000 0.000000 1,3.000000 1.000000-1,0.000000 4.000000-3,0.000000 3.000000-1,0.000000 3.000000-3,-2.000000 1.000000 0,-3.000000 1.000000-1,-3.000000-1.000000 2,-2.000000 1.000000-1,-8.000000-1.000000 0,-8.000000 1.000000-2,-10.000000-1.000000-1,-9.000000 1.000000-2,-9.000000-1.000000-1,-5.000000 1.000000 3,-7.000000-1.000000 1,-5.000000 1.000000 2,-9.000000-3.000000 1,-9.000000-2.000000-1,-10.000000-3.000000 1,-8.000000-3.000000-1,-6.000000-6.000000-1,1.000000-5.000000-4,-1.000000-7.000000-2,1.000000-5.000000-3,10.000000-11.000000-5,22.000000-11.000000-8,22.000000-14.000000-7,23.000000-11.000000-7,17.000000-15.000000-4,17.000000-16.000000-1,15.000000-15.000000-1,16.000000-15.000000 0,10.000000-12.000000 1,7.000000-6.000000 5,6.000000-6.000000 5,7.000000-6.000000 4,0.000000-4.000000 5,-2.000000 1.000000 4,-3.000000-1.000000 5,-3.000000 1.000000 4,-4.000000-3.000000 3,-3.000000-2.000000 2,-3.000000-3.000000 1,-2.000000-3.000000 2,-3.000000 1.000000 3,1.000000 6.000000 3,-1.000000 7.000000 3,1.000000 6.000000 4,-4.000000 4.000000 2,-6.000000 4.000000 0,-6.000000 3.000000 0,-6.000000 3.000000 0,-9.000000 4.000000 0,-8.000000 7.000000-1,-10.000000 6.000000-1,-9.000000 7.000000-1,-9.000000 4.000000-2,-5.000000 3.000000-1,-7.000000 3.000000-3,-5.000000 4.000000-1,-11.000000 8.000000-3,-11.000000 17.000000-3,-14.000000 15.000000-3,-11.000000 16.000000-2,-1.000000 10.000000-5,13.000000 7.000000-4,12.000000 6.000000-5,13.000000 7.000000-5,4.000000 2.000000-2,-3.000000 1.000000 2,-3.000000-1.000000 2,-2.000000 1.000000 2,-1.000000 2.000000 3,3.000000 7.000000 1,3.000000 6.000000 4,4.000000 7.000000 2,-1.000000 7.000000 3,-3.000000 9.000000 2,-3.000000 10.000000 2,-2.000000 10.000000 1,-3.000000 5.000000 3,1.000000 4.000000 1,-1.000000 3.000000 2,1.000000 3.000000 1,1.000000-7.000000 1,3.000000-15.000000-2,3.000000-15.000000 0,4.000000-16.000000-2,-1.000000 4.000000 1,-3.000000 26.000000 0,-3.000000 24.000000 3,-2.000000 26.000000 0,-1.000000 5.000000 1,3.000000-11.000000-1,3.000000-14.000000-1,4.000000-11.000000 0,4.000000-17.000000-2,6.000000-18.000000-4,7.000000-19.000000-5,6.000000-18.000000-2,6.000000-15.000000-5,6.000000-9.000000-3,7.000000-10.000000-4,6.000000-8.000000-4,3.000000-14.000000-4,0.000000-15.000000-4,0.000000-15.000000-6,0.000000-16.000000-4,0.000000-8.000000-2,0.000000 0.000000 2,0.000000 0.000000 0,0.000000 0.000000 2,-4.000000 3.000000 1,-5.000000 6.000000 1,-7.000000 7.000000 1,-5.000000 6.000000 2,-8.000000 3.000000 2,-5.000000 0.000000 4,-7.000000 0.000000 6,-5.000000 0.000000 3,-4.000000 1.000000 4,0.000000 4.000000 2,0.000000 3.000000 3,0.000000 3.000000 1</inkml:trace>
</inkml:ink>
</file>

<file path=ppt/ink/ink4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4"/>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41750.000000 15450.000000 999,'79.000000'-22.000000'-11,"10.000000"6.000000"-1 ,10.000000 7.000000-1,9.000000 6.000000 0,6.000000 3.000000 1,3.000000 0.000000 1,3.000000 0.000000 2,4.000000 0.000000 1,-6.000000 1.000000 0,-11.000000 4.000000-3,-14.000000 3.000000-2,-11.000000 3.000000-3,-14.000000-1.000000-1,-11.000000-2.000000 1,-14.000000-3.000000 1,-11.000000-3.000000 0</inkml:trace>
</inkml:ink>
</file>

<file path=ppt/ink/ink4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5"/>
    </inkml:context>
    <inkml:brush xml:id="br0">
      <inkml:brushProperty name="width" value="0.034200306981802" units="cm"/>
      <inkml:brushProperty name="height" value="0.034200306981802" units="cm"/>
      <inkml:brushProperty name="color" value="#F2385B"/>
      <inkml:brushProperty name="ignorePressure" value="0"/>
    </inkml:brush>
  </inkml:definitions>
  <inkml:trace contextRef="#ctx0" brushRef="#br0">44200.000000 15600.000000 643,'42.000000'-69.000000'-19,"-16.000000"13.000000"11 ,-15.000000 12.000000 12,-15.000000 13.000000 11,-12.000000 9.000000 5,-6.000000 6.000000-2,-6.000000 7.000000-2,-6.000000 6.000000-2,-2.000000 6.000000-3,3.000000 6.000000-2,3.000000 7.000000-1,4.000000 6.000000-4,-6.000000 10.000000 0,-11.000000 17.000000-1,-14.000000 15.000000-1,-11.000000 16.000000 0,-4.000000 5.000000 0,6.000000-2.000000 0,7.000000-3.000000 0,6.000000-3.000000 0,7.000000-4.000000 0,10.000000-3.000000 0,10.000000-3.000000-1,9.000000-2.000000 1,6.000000-8.000000-1,3.000000-8.000000 2,3.000000-10.000000 1,4.000000-9.000000 2,4.000000-7.000000-1,6.000000-3.000000 0,7.000000-3.000000-1,6.000000-2.000000 0,6.000000-8.000000-1,6.000000-8.000000 0,7.000000-10.000000 0,6.000000-9.000000 1,3.000000-10.000000-2,0.000000-9.000000-1,0.000000-10.000000-3,0.000000-8.000000-1,-4.000000-4.000000-1,-5.000000 3.000000 2,-7.000000 3.000000 0,-5.000000 4.000000 1,-6.000000 4.000000 1,-3.000000 6.000000-3,-3.000000 7.000000 0,-2.000000 6.000000-1,-3.000000 1.000000-2,1.000000-3.000000 0,-1.000000-3.000000 0,1.000000-2.000000-1,-1.000000-1.000000-1,1.000000 3.000000 2,-1.000000 3.000000-1,1.000000 4.000000 1,-3.000000 11.000000 3,-2.000000 23.000000 8,-3.000000 22.000000 7,-3.000000 22.000000 8,-2.000000 8.000000 2,0.000000-2.000000-2,0.000000-3.000000-3,0.000000-3.000000-3,1.000000-4.000000-1,4.000000-3.000000-2,3.000000-3.000000-2,3.000000-2.000000-1,1.000000-5.000000-2,1.000000-2.000000-3,-1.000000-3.000000-1,1.000000-3.000000-2,1.000000-6.000000-2,3.000000-5.000000 0,3.000000-7.000000-1,4.000000-5.000000 0,2.000000-9.000000-2,4.000000-9.000000-5,3.000000-10.000000-5,3.000000-8.000000-4,3.000000-8.000000-2,3.000000-2.000000 1,3.000000-3.000000 1,4.000000-3.000000 1,-1.000000-1.000000 2,-3.000000 4.000000 2,-3.000000 3.000000 4,-2.000000 3.000000 1,-5.000000 4.000000 3,-2.000000 7.000000 1,-3.000000 6.000000 0,-3.000000 7.000000 2,-2.000000 4.000000 0,0.000000 3.000000 3,0.000000 3.000000 3,0.000000 4.000000 1,-4.000000 7.000000 3,-5.000000 13.000000 2,-7.000000 12.000000 4,-5.000000 13.000000 2,-4.000000 7.000000 1,0.000000 4.000000 0,0.000000 3.000000-1,0.000000 3.000000 1,0.000000 1.000000-1,0.000000 1.000000-1,0.000000-1.000000 0,0.000000 1.000000-2,-2.000000-6.000000 0,-3.000000-8.000000-1,-3.000000-10.000000-1,-2.000000-9.000000-2,-1.000000-13.000000 0,3.000000-16.000000 0,3.000000-15.000000 0,4.000000-15.000000 0,4.000000-20.000000-5,6.000000-21.000000-11,7.000000-22.000000-11,6.000000-22.000000-10,3.000000-4.000000-5,0.000000 17.000000 1,0.000000 15.000000 3,0.000000 16.000000 1,0.000000 10.000000 1,0.000000 7.000000 2,0.000000 6.000000 2,0.000000 7.000000 1,0.000000 7.000000 6,0.000000 9.000000 10,0.000000 10.000000 11,0.000000 10.000000 10,-2.000000 10.000000 4,-3.000000 13.000000-2,-3.000000 12.000000-3,-2.000000 13.000000-2,-5.000000 7.000000 3,-2.000000 4.000000 10,-3.000000 3.000000 8,-3.000000 3.000000 10,-1.000000 1.000000 2,4.000000 1.000000-6,3.000000-1.000000-5,3.000000 1.000000-7,3.000000-4.000000-7,3.000000-6.000000-10,3.000000-6.000000-11,4.000000-6.000000-9,1.000000-6.000000-10,0.000000-2.000000-6,0.000000-3.000000-6,0.000000-3.000000-8,3.000000-9.000000-4,6.000000-11.000000-3,7.000000-14.000000-2,6.000000-11.000000-2,3.000000-12.000000 4,0.000000-9.000000 11,0.000000-10.000000 10,0.000000-8.000000 10,-2.000000-6.000000 7,-3.000000 1.000000 2,-3.000000-1.000000 3,-2.000000 1.000000 2,-3.000000 1.000000 1,1.000000 3.000000 0,-1.000000 3.000000 1,1.000000 4.000000 0,-3.000000 4.000000 1,-2.000000 6.000000-1,-3.000000 7.000000 1,-3.000000 6.000000 0,-6.000000 12.000000 6,-5.000000 19.000000 12,-7.000000 19.000000 12,-5.000000 19.000000 13,-8.000000 12.000000 4,-5.000000 6.000000-1,-7.000000 7.000000-3,-5.000000 6.000000-2,-1.000000-4.000000-5,6.000000-11.000000-6,7.000000-14.000000-8,6.000000-11.000000-7,1.000000-4.000000-3,-3.000000 6.000000 0,-3.000000 7.000000-1,-2.000000 6.000000 1,-3.000000 6.000000-1,1.000000 6.000000-2,-1.000000 7.000000-2,1.000000 6.000000-2,4.000000-2.000000 0,9.000000-9.000000 1,10.000000-10.000000 0,10.000000-8.000000 1,8.000000-11.000000-1,10.000000-8.000000-5,10.000000-10.000000-5,9.000000-9.000000-3,6.000000-13.000000-4,3.000000-16.000000 0,3.000000-15.000000-2,4.000000-15.000000-1,1.000000-12.000000-2,0.000000-6.000000-1,0.000000-6.000000-2,0.000000-6.000000-2,-4.000000-2.000000 0,-5.000000 3.000000 1,-7.000000 3.000000 2,-5.000000 4.000000 2,-8.000000 2.000000 1,-5.000000 4.000000 1,-7.000000 3.000000 0,-5.000000 3.000000 2,-8.000000 6.000000 0,-5.000000 9.000000 1,-7.000000 10.000000 0,-5.000000 10.000000 1,-11.000000 4.000000 3,-11.000000 0.000000 4,-14.000000 0.000000 5,-11.000000 0.000000 4,-7.000000 4.000000 4,0.000000 10.000000 2,0.000000 10.000000 1,0.000000 9.000000 2,1.000000 9.000000 3,4.000000 9.000000 2,3.000000 10.000000 2,3.000000 10.000000 3,6.000000 7.000000 0,9.000000 6.000000-2,10.000000 7.000000-1,10.000000 6.000000-3,4.000000 1.000000-1,0.000000-3.000000-1,0.000000-3.000000-2,0.000000-2.000000-1,4.000000-6.000000-1,10.000000-6.000000-3,10.000000-6.000000-1,9.000000-6.000000-1,6.000000-7.000000-3,3.000000-6.000000-4,3.000000-6.000000-2,4.000000-6.000000-3,2.000000-6.000000-2,4.000000-2.000000-1,3.000000-3.000000-2,3.000000-3.000000-1,3.000000-10.000000 0,3.000000-16.000000-1,3.000000-15.000000 1,4.000000-15.000000-1,1.000000-11.000000-4,0.000000-2.000000-7,0.000000-3.000000-8,0.000000-3.000000-8,-7.000000 4.000000-5,-11.000000 13.000000-1,-14.000000 12.000000-2,-11.000000 13.000000-2</inkml:trace>
</inkml:ink>
</file>

<file path=ppt/ink/ink4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6"/>
    </inkml:context>
    <inkml:brush xml:id="br0">
      <inkml:brushProperty name="width" value="0.0500000007450581" units="cm"/>
      <inkml:brushProperty name="height" value="0.0500000007450581" units="cm"/>
      <inkml:brushProperty name="color" value="#F2385B"/>
      <inkml:brushProperty name="ignorePressure" value="0"/>
    </inkml:brush>
  </inkml:definitions>
  <inkml:trace contextRef="#ctx0" brushRef="#br0">50400.000000 15650.000000 333,'162.000000'64.000000'167,"52.000000"49.000000"-1 ,51.000000 48.000000 1,51.000000 48.000000 0</inkml:trace>
</inkml:ink>
</file>

<file path=ppt/ink/ink4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6"/>
    </inkml:context>
    <inkml:brush xml:id="br0">
      <inkml:brushProperty name="width" value="0.0333957560360432" units="cm"/>
      <inkml:brushProperty name="height" value="0.0333957560360432" units="cm"/>
      <inkml:brushProperty name="color" value="#F2385B"/>
      <inkml:brushProperty name="ignorePressure" value="0"/>
    </inkml:brush>
  </inkml:definitions>
  <inkml:trace contextRef="#ctx0" brushRef="#br0">50850.000000 14400.000000 658,'-82.000000'-44.000000'11,"39.000000"13.000000"20 ,36.000000 12.000000 22,39.000000 13.000000 20,19.000000 7.000000 1,4.000000 4.000000-21,3.000000 3.000000-19,3.000000 3.000000-21,4.000000 3.000000-21,7.000000 3.000000-20,6.000000 3.000000-20,7.000000 4.000000-22</inkml:trace>
</inkml:ink>
</file>

<file path=ppt/ink/ink4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7"/>
    </inkml:context>
    <inkml:brush xml:id="br0">
      <inkml:brushProperty name="width" value="0.0275235548615456" units="cm"/>
      <inkml:brushProperty name="height" value="0.0275235548615456" units="cm"/>
      <inkml:brushProperty name="color" value="#F2385B"/>
      <inkml:brushProperty name="ignorePressure" value="0"/>
    </inkml:brush>
  </inkml:definitions>
  <inkml:trace contextRef="#ctx0" brushRef="#br0">53300.000000 13300.000000 799,'96.000000'-21.000000'87,"-5.000000"10.000000"-26 ,-7.000000 10.000000-27,-5.000000 9.000000-26,-4.000000 6.000000-11,0.000000 3.000000 2,0.000000 3.000000 3,0.000000 4.000000 3,-2.000000-1.000000 0,-3.000000-3.000000-2,-3.000000-3.000000-4,-2.000000-2.000000-2,-11.000000-1.000000-10,-15.000000 3.000000-18,-15.000000 3.000000-18,-16.000000 4.000000-19</inkml:trace>
</inkml:ink>
</file>

<file path=ppt/ink/ink4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8"/>
    </inkml:context>
    <inkml:brush xml:id="br0">
      <inkml:brushProperty name="width" value="0.0383967980742455" units="cm"/>
      <inkml:brushProperty name="height" value="0.0383967980742455" units="cm"/>
      <inkml:brushProperty name="color" value="#F2385B"/>
      <inkml:brushProperty name="ignorePressure" value="0"/>
    </inkml:brush>
  </inkml:definitions>
  <inkml:trace contextRef="#ctx0" brushRef="#br0">52700.000000 14700.000000 572,'23.000000'75.000000'2,"-3.000000"0.000000"1 ,-3.000000 0.000000 3,-2.000000 0.000000 2,-3.000000 4.000000 3,1.000000 10.000000 4,-1.000000 10.000000 3,1.000000 9.000000 5,-1.000000 9.000000-1,1.000000 9.000000-2,-1.000000 10.000000-3,1.000000 10.000000-3,1.000000-3.000000-2,3.000000-11.000000-4,3.000000-14.000000-3,4.000000-11.000000-3,1.000000-17.000000-5,0.000000-18.000000-5,0.000000-19.000000-6,0.000000-18.000000-6,0.000000-15.000000-4,0.000000-9.000000-3,0.000000-10.000000-2,0.000000-8.000000-3,-5.000000-11.000000 1,-9.000000-8.000000 2,-10.000000-10.000000 4,-8.000000-9.000000 3,-9.000000-9.000000 4,-6.000000-5.000000 4,-6.000000-7.000000 4,-6.000000-5.000000 4,-1.000000-1.000000 2,7.000000 6.000000 1,6.000000 7.000000 1,7.000000 6.000000 1,4.000000 4.000000 0,3.000000 4.000000 1,3.000000 3.000000-1,4.000000 3.000000 1,1.000000 3.000000 0,0.000000 3.000000 0,0.000000 3.000000 0,0.000000 4.000000 0,0.000000 1.000000 0,0.000000 0.000000 0,0.000000 0.000000 0,0.000000 0.000000 0,1.000000 0.000000 1,4.000000 0.000000 3,3.000000 0.000000 2,3.000000 0.000000 3,1.000000 0.000000 1,1.000000 0.000000-1,-1.000000 0.000000 0,1.000000 0.000000-2,-1.000000 1.000000 0,1.000000 4.000000 0,-1.000000 3.000000-1,1.000000 3.000000-1,1.000000 1.000000 1,3.000000 1.000000-1,3.000000-1.000000 1,4.000000 1.000000 1,1.000000-3.000000-1,0.000000-2.000000 0,0.000000-3.000000 0,0.000000-3.000000-1,0.000000-1.000000 1,0.000000 4.000000 0,0.000000 3.000000-1,0.000000 3.000000 1,1.000000-1.000000-1,4.000000-2.000000 1,3.000000-3.000000-1,3.000000-3.000000 1,21.000000-12.000000 2,42.000000-18.000000 5,40.000000-19.000000 4,41.000000-18.000000 5,12.000000-1.000000 0,-16.000000 19.000000-1,-15.000000 19.000000-3,-15.000000 19.000000-2,-14.000000 12.000000-1,-8.000000 6.000000 2,-10.000000 7.000000 3,-9.000000 6.000000 1,-10.000000 9.000000 0,-9.000000 13.000000-1,-10.000000 12.000000-2,-8.000000 13.000000-1,-11.000000 7.000000-1,-8.000000 4.000000-1,-10.000000 3.000000-1,-9.000000 3.000000-2,-10.000000 12.000000 0,-9.000000 22.000000-1,-10.000000 22.000000-1,-8.000000 23.000000-1,-11.000000 8.000000-3,-8.000000-3.000000-4,-10.000000-3.000000-3,-9.000000-2.000000-5,-9.000000-11.000000-3,-5.000000-15.000000-1,-7.000000-15.000000-2,-5.000000-16.000000-1,-4.000000-18.000000-1,0.000000-18.000000-1,0.000000-19.000000-1,0.000000-18.000000-1,-2.000000-25.000000-2,-3.000000-27.000000-6,-3.000000-28.000000-6,-2.000000-28.000000-4,-3.000000-17.000000-3,1.000000-2.000000 1,-1.000000-3.000000 1,1.000000-3.000000 1,7.000000 7.000000 4,16.000000 19.000000 5,15.000000 19.000000 5,17.000000 19.000000 6,3.000000-2.000000 2,-5.000000-22.000000-1,-7.000000-22.000000 0,-5.000000-21.000000-1,0.000000-6.000000 0,10.000000 14.000000 5,10.000000 11.000000 2,9.000000 14.000000 3,6.000000 10.000000 2,3.000000 9.000000 1,3.000000 10.000000 0,4.000000 10.000000 1,1.000000 7.000000 1,0.000000 6.000000-1,0.000000 7.000000 1,0.000000 6.000000 0,1.000000 7.000000 3,4.000000 10.000000 6,3.000000 10.000000 6,3.000000 9.000000 6,-1.000000 15.000000 3,-2.000000 22.000000 0,-3.000000 22.000000 0,-3.000000 23.000000 0,-4.000000 13.000000-1,-3.000000 6.000000-1,-3.000000 7.000000-2,-2.000000 6.000000-3,-3.000000-1.000000 1,1.000000-5.000000 0,-1.000000-7.000000 1,1.000000-5.000000 1,-1.000000-8.000000 0,1.000000-5.000000-3,-1.000000-7.000000-2,1.000000-5.000000-3,7.000000-15.000000-3,16.000000-22.000000-5,15.000000-22.000000-5,17.000000-21.000000-6,5.000000-21.000000-1,-3.000000-19.000000 2,-3.000000-18.000000 2,-2.000000-19.000000 2,-6.000000-4.000000 1,-6.000000 14.000000-4,-6.000000 11.000000-1,-6.000000 14.000000-3,-1.000000-3.000000-2,7.000000-15.000000-1,6.000000-15.000000-1,7.000000-16.000000-1,-1.000000-1.000000 0,-6.000000 17.000000 0,-6.000000 15.000000 1,-6.000000 16.000000 1,-4.000000 7.000000 0,1.000000 1.000000 2,-1.000000-1.000000 0,1.000000 1.000000 2,-1.000000-1.000000 0,1.000000 1.000000 1,-1.000000-1.000000 1,1.000000 1.000000 0,-1.000000-1.000000 0,1.000000 1.000000 2,-1.000000-1.000000 0,1.000000 1.000000 1,-1.000000 1.000000 0,1.000000 3.000000 0,-1.000000 3.000000-1,1.000000 4.000000 1,-3.000000-1.000000-1,-2.000000-3.000000 1,-3.000000-3.000000-1,-3.000000-2.000000 1,-1.000000-1.000000-1,4.000000 3.000000 1,3.000000 3.000000 0,3.000000 4.000000 0,1.000000 2.000000 1,1.000000 4.000000 2,-1.000000 3.000000 2,1.000000 3.000000 2,-3.000000-1.000000 1,-2.000000-2.000000-1,-3.000000-3.000000 0,-3.000000-3.000000-1,-1.000000 5.000000 2,4.000000 17.000000 5,3.000000 15.000000 4,3.000000 16.000000 4,-2.000000 5.000000 1,-6.000000-2.000000-3,-6.000000-3.000000-4,-6.000000-3.000000-3,-4.000000-2.000000-2,1.000000 0.000000-1,-1.000000 0.000000-1,1.000000 0.000000 0,-3.000000 9.000000 0,-2.000000 19.000000 0,-3.000000 19.000000 2,-3.000000 19.000000 1,-1.000000 1.000000 0,4.000000-16.000000-2,3.000000-15.000000-1,3.000000-15.000000-1,1.000000-9.000000-1,1.000000 1.000000-1,-1.000000-1.000000 1,1.000000 1.000000-1,-4.000000 7.000000 2,-6.000000 16.000000 2,-6.000000 15.000000 3,-6.000000 17.000000 2,-1.000000-1.000000 1,7.000000-16.000000-2,6.000000-15.000000-1,7.000000-15.000000-3,8.000000-9.000000-1,14.000000 1.000000-1,11.000000-1.000000-1,14.000000 1.000000-2,5.000000-9.000000-2,1.000000-15.000000 0,-1.000000-15.000000-2,1.000000-16.000000 0,-3.000000-7.000000-4,-2.000000 4.000000-2,-3.000000 3.000000-4,-3.000000 3.000000-3,-2.000000-1.000000-1,0.000000-2.000000 1,0.000000-3.000000 1,0.000000-3.000000 2,0.000000-2.000000 0,0.000000 0.000000 2,0.000000 0.000000 1,0.000000 0.000000 1,-2.000000 0.000000 1,-3.000000 0.000000 0,-3.000000 0.000000 2,-2.000000 0.000000 0,0.000000 0.000000-1,7.000000 0.000000-4,6.000000 0.000000-4,7.000000 0.000000-4,-1.000000-2.000000-1,-6.000000-3.000000 2,-6.000000-3.000000 1,-6.000000-2.000000 2,-2.000000-1.000000 1,3.000000 3.000000 3,3.000000 3.000000 0,4.000000 4.000000 3,1.000000-1.000000 0,0.000000-3.000000 2,0.000000-3.000000 0,0.000000-2.000000 2,0.000000-3.000000 1,0.000000 1.000000 0,0.000000-1.000000 1,0.000000 1.000000 1</inkml:trace>
</inkml:ink>
</file>

<file path=ppt/ink/ink4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8"/>
    </inkml:context>
    <inkml:brush xml:id="br0">
      <inkml:brushProperty name="width" value="0.0297597963362932" units="cm"/>
      <inkml:brushProperty name="height" value="0.0297597963362932" units="cm"/>
      <inkml:brushProperty name="color" value="#F2385B"/>
      <inkml:brushProperty name="ignorePressure" value="0"/>
    </inkml:brush>
  </inkml:definitions>
  <inkml:trace contextRef="#ctx0" brushRef="#br0">56600.000000 13000.000000 739,'-22.000000'53.000000'58,"6.000000"6.000000"-12 ,7.000000 7.000000-11,6.000000 6.000000-11,3.000000 4.000000-7,0.000000 4.000000 1,0.000000 3.000000-1,0.000000 3.000000 1,1.000000-5.000000-3,4.000000-12.000000-6,3.000000-13.000000-6,3.000000-12.000000-5,3.000000-12.000000-6,3.000000-8.000000-6,3.000000-10.000000-6,4.000000-9.000000-5,1.000000-15.000000-4,0.000000-18.000000-1,0.000000-19.000000-3,0.000000-18.000000-2,-2.000000-9.000000 1,-3.000000 4.000000 6,-3.000000 3.000000 4,-2.000000 3.000000 5,-3.000000 4.000000 4,1.000000 7.000000 4,-1.000000 6.000000 4,1.000000 7.000000 3,1.000000 5.000000 6,3.000000 7.000000 4,3.000000 6.000000 6,4.000000 7.000000 6,1.000000 4.000000 2,0.000000 3.000000 1,0.000000 3.000000 0,0.000000 4.000000 1,0.000000 1.000000-2,0.000000 0.000000-3,0.000000 0.000000-3,0.000000 0.000000-4,0.000000 1.000000-3,0.000000 4.000000-4,0.000000 3.000000-4,0.000000 3.000000-4,-7.000000 1.000000-7,-11.000000 1.000000-8,-14.000000-1.000000-9,-11.000000 1.000000-9,-7.000000-1.000000-2,0.000000 1.000000 6,0.000000-1.000000 5,0.000000 1.000000 5</inkml:trace>
</inkml:ink>
</file>

<file path=ppt/ink/ink4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9"/>
    </inkml:context>
    <inkml:brush xml:id="br0">
      <inkml:brushProperty name="width" value="0.0314319804310799" units="cm"/>
      <inkml:brushProperty name="height" value="0.0314319804310799" units="cm"/>
      <inkml:brushProperty name="color" value="#F2385B"/>
      <inkml:brushProperty name="ignorePressure" value="0"/>
    </inkml:brush>
  </inkml:definitions>
  <inkml:trace contextRef="#ctx0" brushRef="#br0">55900.000000 14200.000000 699,'1.000000'48.000000'2,"4.000000"-3.000000"3 ,3.000000-3.000000 3,3.000000-2.000000 3,1.000000-1.000000 2,1.000000 3.000000 3,-1.000000 3.000000 3,1.000000 4.000000 1,-1.000000 5.000000 3,1.000000 10.000000 0,-1.000000 10.000000 1,1.000000 9.000000 1,-1.000000-1.000000-1,1.000000-8.000000 0,-1.000000-10.000000-3,1.000000-9.000000-1,-1.000000-5.000000-5,1.000000 0.000000-7,-1.000000 0.000000-9,1.000000 0.000000-8,1.000000-15.000000-11,3.000000-27.000000-14,3.000000-28.000000-15,4.000000-28.000000-14,-1.000000-18.000000-2,-3.000000-6.000000 10,-3.000000-6.000000 9,-2.000000-6.000000 10,-1.000000 1.000000 9,3.000000 9.000000 5,3.000000 10.000000 7,4.000000 10.000000 5,2.000000 8.000000 5,4.000000 10.000000 3,3.000000 10.000000 2,3.000000 9.000000 3,3.000000 4.000000 5,3.000000 1.000000 8,3.000000-1.000000 8,4.000000 1.000000 8,1.000000 1.000000 4,0.000000 3.000000-1,0.000000 3.000000-2,0.000000 4.000000 0,-4.000000 2.000000-3,-5.000000 4.000000-1,-7.000000 3.000000-2,-5.000000 3.000000-3,-8.000000 6.000000-2,-5.000000 9.000000-2,-7.000000 10.000000-3,-5.000000 10.000000-2,-11.000000 8.000000-3,-11.000000 10.000000-5,-14.000000 10.000000-4,-11.000000 9.000000-5,-11.000000 6.000000-6,-5.000000 3.000000-7,-7.000000 3.000000-7,-5.000000 4.000000-7,0.000000-7.000000-1,10.000000-16.000000 4,10.000000-15.000000 5,9.000000-15.000000 3,15.000000-18.000000 4,22.000000-19.000000 3,22.000000-18.000000 3,23.000000-19.000000 2,10.000000-13.000000 2,0.000000-6.000000 0,0.000000-6.000000 1,0.000000-6.000000 0,0.000000-2.000000 1,0.000000 3.000000-1,0.000000 3.000000 1,0.000000 4.000000-1,-4.000000 5.000000 1,-5.000000 10.000000-1,-7.000000 10.000000 0,-5.000000 9.000000 0,-9.000000 12.000000 1,-9.000000 16.000000 3,-10.000000 15.000000 2,-8.000000 17.000000 4,-6.000000 3.000000 0,1.000000-5.000000 1,-1.000000-7.000000 0,1.000000-5.000000 0,-9.000000 5.000000 2,-15.000000 19.000000 2,-15.000000 19.000000 3,-16.000000 19.000000 3,-12.000000 13.000000 0,-5.000000 10.000000-1,-7.000000 10.000000-2,-5.000000 9.000000-3,-4.000000 2.000000-1,0.000000-2.000000-1,0.000000-3.000000-2,0.000000-3.000000-2,7.000000-10.000000-3,17.000000-16.000000-5,15.000000-15.000000-6,16.000000-15.000000-6,16.000000-20.000000-9,20.000000-21.000000-12,18.000000-22.000000-13,20.000000-22.000000-12,5.000000-11.000000 1,-6.000000 0.000000 13,-6.000000 0.000000 13,-6.000000 0.000000 13</inkml:trace>
</inkml:ink>
</file>

<file path=ppt/ink/ink4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9"/>
    </inkml:context>
    <inkml:brush xml:id="br0">
      <inkml:brushProperty name="width" value="0.031632624566555" units="cm"/>
      <inkml:brushProperty name="height" value="0.031632624566555" units="cm"/>
      <inkml:brushProperty name="color" value="#F2385B"/>
      <inkml:brushProperty name="ignorePressure" value="0"/>
    </inkml:brush>
  </inkml:definitions>
  <inkml:trace contextRef="#ctx0" brushRef="#br0">56400.000000 16200.000000 695,'114.000000'3.000000'7,"-22.000000"6.000000"3 ,-22.000000 7.000000 1,-21.000000 6.000000 3,-12.000000 6.000000 3,1.000000 6.000000 1,-1.000000 7.000000 3,1.000000 6.000000 3,-1.000000-1.000000 0,1.000000-5.000000-1,-1.000000-7.000000-1,1.000000-5.000000-2,-1.000000-6.000000-1,1.000000-3.000000 1,-1.000000-3.000000-2,1.000000-2.000000 1,-3.000000-6.000000-6,-2.000000-6.000000-9,-3.000000-6.000000-9,-3.000000-6.000000-9,1.000000-7.000000-3,6.000000-6.000000 3,7.000000-6.000000 4,6.000000-6.000000 4,-1.000000-4.000000-2,-5.000000 1.000000-7,-7.000000-1.000000-8,-5.000000 1.000000-7,-1.000000-1.000000-6,6.000000 1.000000-4,7.000000-1.000000-6,6.000000 1.000000-4,1.000000 2.000000 7,-3.000000 7.000000 20,-3.000000 6.000000 20,-2.000000 7.000000 21,-3.000000 2.000000 8,1.000000 1.000000 0,-1.000000-1.000000 0,1.000000 1.000000-2,-1.000000 1.000000 2,1.000000 3.000000 1,-1.000000 3.000000 4,1.000000 4.000000 1,1.000000-1.000000-7,3.000000-3.000000-19,3.000000-3.000000-19,4.000000-2.000000-18,-4.000000-5.000000-10,-9.000000-2.000000-2,-10.000000-3.000000-1,-8.000000-3.000000-2</inkml:trace>
</inkml:ink>
</file>

<file path=ppt/ink/ink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7"/>
    </inkml:context>
    <inkml:brush xml:id="br0">
      <inkml:brushProperty name="width" value="0.0226005688309669" units="cm"/>
      <inkml:brushProperty name="height" value="0.0226005688309669" units="cm"/>
      <inkml:brushProperty name="color" value="#F2385B"/>
      <inkml:brushProperty name="ignorePressure" value="0"/>
    </inkml:brush>
  </inkml:definitions>
  <inkml:trace contextRef="#ctx0" brushRef="#br0">35850.000000 23950.000000 973,'92.000000'115.000000'-28,"-16.000000"-18.000000"13 ,-15.000000-19.000000 13,-15.000000-18.000000 12,-9.000000-10.000000 7,1.000000 0.000000-2,-1.000000 0.000000-1,1.000000 0.000000-2,-3.000000-4.000000-9,-2.000000-5.000000-16,-3.000000-7.000000-18,-3.000000-5.000000-17</inkml:trace>
</inkml:ink>
</file>

<file path=ppt/ink/ink5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9"/>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60600.000000 13900.000000 999,'139.000000'0.000000'-45,"-22.000000"0.000000"8 ,-22.000000 0.000000 9,-21.000000 0.000000 8,-17.000000 1.000000 4,-8.000000 4.000000 0,-10.000000 3.000000 0,-9.000000 3.000000 0,-9.000000 3.000000 2,-5.000000 3.000000 2,-7.000000 3.000000 4,-5.000000 4.000000 4</inkml:trace>
</inkml:ink>
</file>

<file path=ppt/ink/ink5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49"/>
    </inkml:context>
    <inkml:brush xml:id="br0">
      <inkml:brushProperty name="width" value="0.0309395510703325" units="cm"/>
      <inkml:brushProperty name="height" value="0.0309395510703325" units="cm"/>
      <inkml:brushProperty name="color" value="#F2385B"/>
      <inkml:brushProperty name="ignorePressure" value="0"/>
    </inkml:brush>
  </inkml:definitions>
  <inkml:trace contextRef="#ctx0" brushRef="#br0">61050.000000 14200.000000 711,'-25.000000'95.000000'-1,"0.000000"-9.000000"-1 ,0.000000-10.000000-1,0.000000-8.000000-2,1.000000-4.000000 2,4.000000 3.000000 6,3.000000 3.000000 5,3.000000 4.000000 6,-1.000000 2.000000 3,-2.000000 4.000000 2,-3.000000 3.000000 0,-3.000000 3.000000 3,1.000000 3.000000 0,6.000000 3.000000 2,7.000000 3.000000 0,6.000000 4.000000 2,1.000000 2.000000-1,-3.000000 4.000000-3,-3.000000 3.000000-3,-2.000000 3.000000-3,-1.000000-7.000000-3,3.000000-15.000000-6,3.000000-15.000000-5,4.000000-16.000000-4,4.000000-13.000000-9,6.000000-9.000000-8,7.000000-10.000000-10,6.000000-8.000000-10,1.000000-15.000000-6,-3.000000-19.000000-2,-3.000000-18.000000-4,-2.000000-19.000000-2</inkml:trace>
</inkml:ink>
</file>

<file path=ppt/ink/ink5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0"/>
    </inkml:context>
    <inkml:brush xml:id="br0">
      <inkml:brushProperty name="width" value="0.0379708297550678" units="cm"/>
      <inkml:brushProperty name="height" value="0.0379708297550678" units="cm"/>
      <inkml:brushProperty name="color" value="#F2385B"/>
      <inkml:brushProperty name="ignorePressure" value="0"/>
    </inkml:brush>
  </inkml:definitions>
  <inkml:trace contextRef="#ctx0" brushRef="#br0">61550.000000 12750.000000 579,'192.000000'4.000000'2,"-16.000000"10.000000"3 ,-15.000000 10.000000 3,-15.000000 9.000000 3,-15.000000 4.000000 3,-12.000000 1.000000 2,-13.000000-1.000000 0,-12.000000 1.000000 2,-10.000000-3.000000 0,-6.000000-2.000000 1,-6.000000-3.000000 0,-6.000000-3.000000 0,-7.000000 1.000000 0,-6.000000 6.000000-2,-6.000000 7.000000-2,-6.000000 6.000000-1,-7.000000 6.000000-1,-6.000000 6.000000 1,-6.000000 7.000000-1,-6.000000 6.000000 0,-6.000000 10.000000 1,-2.000000 17.000000 0,-3.000000 15.000000 0,-3.000000 16.000000 0,-2.000000 13.000000-1,0.000000 14.000000-3,0.000000 11.000000-2,0.000000 14.000000-4,-2.000000 0.000000 0,-3.000000-8.000000-1,-3.000000-10.000000 0,-2.000000-9.000000 1,-1.000000-18.000000-1,3.000000-24.000000-1,3.000000-26.000000-1,4.000000-24.000000-1,1.000000 4.000000-1,0.000000 34.000000 1,0.000000 35.000000 0,0.000000 35.000000 1,0.000000 8.000000 0,0.000000-15.000000 1,0.000000-15.000000 1,0.000000-16.000000 0,-2.000000-18.000000 1,-3.000000-18.000000 0,-3.000000-19.000000 0,-2.000000-18.000000 1,-9.000000-17.000000-4,-12.000000-11.000000-8,-13.000000-14.000000-8,-12.000000-11.000000-7,-13.000000-26.000000-8,-12.000000-37.000000-8,-13.000000-38.000000-9,-12.000000-37.000000-8,2.000000-7.000000 1,20.000000 26.000000 10,18.000000 24.000000 12,20.000000 26.000000 10,8.000000 10.000000 3,1.000000-3.000000-3,-1.000000-3.000000-5,1.000000-2.000000-3</inkml:trace>
</inkml:ink>
</file>

<file path=ppt/ink/ink5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0"/>
    </inkml:context>
    <inkml:brush xml:id="br0">
      <inkml:brushProperty name="width" value="0.0338721685111523" units="cm"/>
      <inkml:brushProperty name="height" value="0.0338721685111523" units="cm"/>
      <inkml:brushProperty name="color" value="#F2385B"/>
      <inkml:brushProperty name="ignorePressure" value="0"/>
    </inkml:brush>
  </inkml:definitions>
  <inkml:trace contextRef="#ctx0" brushRef="#br0">61350.000000 14850.000000 649,'23.000000'48.000000'3,"-3.000000"-3.000000"1 ,-3.000000-3.000000 1,-2.000000-2.000000 2,-3.000000 3.000000 2,1.000000 14.000000 6,-1.000000 11.000000 4,1.000000 14.000000 5,-3.000000 0.000000 2,-2.000000-8.000000-2,-3.000000-10.000000-1,-3.000000-9.000000-3,1.000000-12.000000-2,6.000000-11.000000-5,7.000000-14.000000-4,6.000000-11.000000-4,3.000000-11.000000-4,0.000000-5.000000-2,0.000000-7.000000-2,0.000000-5.000000-2,0.000000-9.000000-2,0.000000-9.000000-3,0.000000-10.000000-3,0.000000-8.000000-1,-2.000000-1.000000-2,-3.000000 9.000000 2,-3.000000 10.000000 2,-2.000000 10.000000 2,0.000000-1.000000 0,7.000000-9.000000 0,6.000000-10.000000 1,7.000000-8.000000 1,5.000000-4.000000 1,7.000000 3.000000 6,6.000000 3.000000 5,7.000000 4.000000 5,2.000000 7.000000 2,1.000000 13.000000-1,-1.000000 12.000000-2,1.000000 13.000000-1,-1.000000 7.000000 2,1.000000 4.000000 5,-1.000000 3.000000 6,1.000000 3.000000 4,-4.000000 7.000000 2,-6.000000 14.000000-3,-6.000000 11.000000-3,-6.000000 14.000000-3,-7.000000 7.000000-3,-6.000000 3.000000-1,-6.000000 3.000000-3,-6.000000 4.000000-2,-9.000000-3.000000 0,-8.000000-5.000000-2,-10.000000-7.000000 0,-9.000000-5.000000 0,-10.000000-4.000000-4,-9.000000 0.000000-3,-10.000000 0.000000-5,-8.000000 0.000000-5,-4.000000-5.000000-1,3.000000-9.000000 1,3.000000-10.000000 2,4.000000-8.000000 2,2.000000-18.000000-1,4.000000-25.000000-3,3.000000-25.000000-2,3.000000-25.000000-2,9.000000-15.000000-2,16.000000-2.000000-1,15.000000-3.000000 1,17.000000-3.000000-1,14.000000-4.000000 0,17.000000-3.000000 3,15.000000-3.000000 0,16.000000-2.000000 3,-1.000000 8.000000-5,-15.000000 22.000000-9,-15.000000 22.000000-10,-16.000000 23.000000-9</inkml:trace>
</inkml:ink>
</file>

<file path=ppt/ink/ink5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1"/>
    </inkml:context>
    <inkml:brush xml:id="br0">
      <inkml:brushProperty name="width" value="0.0302148163318634" units="cm"/>
      <inkml:brushProperty name="height" value="0.0302148163318634" units="cm"/>
      <inkml:brushProperty name="color" value="#F2385B"/>
      <inkml:brushProperty name="ignorePressure" value="0"/>
    </inkml:brush>
  </inkml:definitions>
  <inkml:trace contextRef="#ctx0" brushRef="#br0">65700.000000 12750.000000 728,'-21.000000'143.000000'19,"10.000000"-11.000000"0 ,10.000000-14.000000-3,9.000000-11.000000-1,2.000000-6.000000-3,-2.000000 4.000000-2,-3.000000 3.000000-3,-3.000000 3.000000-3,-2.000000-7.000000-2,0.000000-15.000000-1,0.000000-15.000000-2,0.000000-16.000000-2,0.000000-18.000000-5,0.000000-18.000000-9,0.000000-19.000000-10,0.000000-18.000000-9,1.000000-21.000000-3,4.000000-22.000000 6,3.000000-22.000000 4,3.000000-21.000000 5,1.000000-12.000000 4,1.000000 1.000000 5,-1.000000-1.000000 5,1.000000 1.000000 3,2.000000 5.000000 3,7.000000 14.000000 1,6.000000 11.000000 1,7.000000 14.000000 1,0.000000 10.000000 1,-2.000000 9.000000 2,-3.000000 10.000000 2,-3.000000 10.000000 2,-1.000000 4.000000 4,4.000000 0.000000 4,3.000000 0.000000 5,3.000000 0.000000 5,-2.000000 4.000000 1,-6.000000 10.000000 0,-6.000000 10.000000-2,-6.000000 9.000000 0,-6.000000 10.000000-2,-2.000000 14.000000-2,-3.000000 11.000000-1,-3.000000 14.000000-1,-4.000000 8.000000-2,-3.000000 7.000000-3,-3.000000 6.000000-3,-2.000000 7.000000-3,-3.000000 2.000000-3,1.000000 1.000000-4,-1.000000-1.000000-4,1.000000 1.000000-4,1.000000-4.000000-2,3.000000-6.000000-2,3.000000-6.000000-1,4.000000-6.000000 0,4.000000-9.000000-1,6.000000-8.000000 4,7.000000-10.000000 1,6.000000-9.000000 3,4.000000-9.000000 0,4.000000-5.000000-1,3.000000-7.000000-3,3.000000-5.000000-1,-1.000000-6.000000-1,-2.000000-3.000000 1,-3.000000-3.000000 2,-3.000000-2.000000 0,-4.000000-5.000000 1,-3.000000-2.000000-1,-3.000000-3.000000 0,-2.000000-3.000000-1,-11.000000 2.000000-1,-15.000000 10.000000 2,-15.000000 10.000000 1,-16.000000 9.000000 0,-18.000000 13.000000 1,-18.000000 20.000000 3,-19.000000 18.000000 1,-18.000000 20.000000 1,-9.000000 10.000000 2,4.000000 3.000000-1,3.000000 3.000000 2,3.000000 4.000000-1,10.000000-9.000000 1,20.000000-18.000000 0,18.000000-19.000000-1,20.000000-18.000000 1,-4.000000 4.000000 1,-25.000000 28.000000 1,-25.000000 28.000000 2,-25.000000 29.000000 1,-4.000000 4.000000 2,20.000000-19.000000 3,18.000000-18.000000 3,20.000000-19.000000 2,16.000000-15.000000 2,16.000000-8.000000-2,15.000000-10.000000-1,17.000000-9.000000-1,16.000000-13.000000-2,19.000000-16.000000-3,19.000000-15.000000-3,19.000000-15.000000-4,16.000000-14.000000 0,17.000000-8.000000 2,15.000000-10.000000 2,16.000000-9.000000 2,13.000000-10.000000 3,14.000000-9.000000 1,11.000000-10.000000 2,14.000000-8.000000 2,8.000000-8.000000 3,7.000000-2.000000 5,6.000000-3.000000 5,7.000000-3.000000 5,-4.000000 2.000000 0,-12.000000 10.000000-6,-13.000000 10.000000-5,-12.000000 9.000000-5,-19.000000 10.000000-4,-25.000000 14.000000-1,-25.000000 11.000000-3,-25.000000 14.000000-2,-18.000000 11.000000-9,-8.000000 14.000000-19,-10.000000 11.000000-18,-9.000000 14.000000-18,-15.000000 10.000000-5,-18.000000 9.000000 6,-19.000000 10.000000 6,-18.000000 10.000000 8</inkml:trace>
</inkml:ink>
</file>

<file path=ppt/ink/ink5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1"/>
    </inkml:context>
    <inkml:brush xml:id="br0">
      <inkml:brushProperty name="width" value="0.030285095795989" units="cm"/>
      <inkml:brushProperty name="height" value="0.030285095795989" units="cm"/>
      <inkml:brushProperty name="color" value="#F2385B"/>
      <inkml:brushProperty name="ignorePressure" value="0"/>
    </inkml:brush>
  </inkml:definitions>
  <inkml:trace contextRef="#ctx0" brushRef="#br0">65350.000000 15250.000000 726,'1.000000'45.000000'-32,"4.000000"-9.000000"12 ,3.000000-10.000000 11,3.000000-8.000000 13,1.000000 5.000000 9,1.000000 22.000000 4,-1.000000 22.000000 5,1.000000 23.000000 4,-3.000000 13.000000 3,-2.000000 6.000000-2,-3.000000 7.000000-1,-3.000000 6.000000-2,-2.000000-2.000000 0,0.000000-9.000000-1,0.000000-10.000000-2,0.000000-8.000000-1,1.000000-14.000000-1,4.000000-15.000000-4,3.000000-15.000000-2,3.000000-16.000000-4,3.000000-15.000000-6,3.000000-11.000000-12,3.000000-14.000000-11,4.000000-11.000000-11,1.000000-18.000000-7,0.000000-22.000000-2,0.000000-22.000000-3,0.000000-21.000000-2,-4.000000-6.000000 1,-5.000000 14.000000 5,-7.000000 11.000000 6,-5.000000 14.000000 4,-3.000000 7.000000 5,4.000000 3.000000 6,3.000000 3.000000 5,3.000000 4.000000 5</inkml:trace>
</inkml:ink>
</file>

<file path=ppt/ink/ink5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2"/>
    </inkml:context>
    <inkml:brush xml:id="br0">
      <inkml:brushProperty name="width" value="0.0347298942506313" units="cm"/>
      <inkml:brushProperty name="height" value="0.0347298942506313" units="cm"/>
      <inkml:brushProperty name="color" value="#F2385B"/>
      <inkml:brushProperty name="ignorePressure" value="0"/>
    </inkml:brush>
  </inkml:definitions>
  <inkml:trace contextRef="#ctx0" brushRef="#br0">65750.000000 15450.000000 633,'68.000000'-213.000000'-26,"-11.000000"76.000000"19 ,-14.000000 74.000000 19,-11.000000 76.000000 19,-9.000000 44.000000 7,-3.000000 17.000000-5,-3.000000 15.000000-5,-2.000000 16.000000-5,-5.000000 13.000000-3,-2.000000 14.000000-1,-3.000000 11.000000-1,-3.000000 14.000000-1,-2.000000 8.000000-1,0.000000 7.000000 1,0.000000 6.000000-1,0.000000 7.000000 1,-2.000000-3.000000-1,-3.000000-8.000000 0,-3.000000-10.000000-1,-2.000000-9.000000 0,-1.000000-12.000000-3,3.000000-11.000000-2,3.000000-14.000000-3,4.000000-11.000000-4,-4.000000-31.000000-6,-9.000000-46.000000-10,-10.000000-47.000000-11,-8.000000-47.000000-9,-1.000000-18.000000-4,9.000000 14.000000 6,10.000000 11.000000 5,10.000000 14.000000 5,0.000000-14.000000 1,-5.000000-36.000000-2,-7.000000-39.000000-4,-5.000000-36.000000-2,-1.000000-17.000000-1,6.000000 7.000000 1,7.000000 6.000000 3,6.000000 7.000000 2,7.000000 8.000000 3,10.000000 14.000000 5,10.000000 11.000000 6,9.000000 14.000000 6,7.000000 8.000000 4,7.000000 7.000000 5,6.000000 6.000000 4,7.000000 7.000000 3,5.000000 7.000000 4,7.000000 9.000000 1,6.000000 10.000000 1,7.000000 10.000000 1,-3.000000 8.000000 2,-8.000000 10.000000 1,-10.000000 10.000000 2,-9.000000 9.000000 1,-4.000000 10.000000 0,4.000000 14.000000-3,3.000000 11.000000-3,3.000000 14.000000-2,-4.000000 10.000000-4,-8.000000 9.000000-5,-10.000000 10.000000-5,-9.000000 10.000000-5,-12.000000 8.000000-4,-11.000000 10.000000 0,-14.000000 10.000000 0,-11.000000 9.000000-2,-12.000000 7.000000 1,-9.000000 7.000000-1,-10.000000 6.000000 1,-8.000000 7.000000-1,-11.000000 2.000000 1,-8.000000 1.000000 1,-10.000000-1.000000 1,-9.000000 1.000000 0,1.000000-13.000000-1,13.000000-25.000000-1,12.000000-25.000000-3,13.000000-25.000000-2,7.000000-24.000000-2,4.000000-21.000000-5,3.000000-22.000000-3,3.000000-22.000000-4,6.000000-19.000000-1,9.000000-16.000000 2,10.000000-15.000000 3,10.000000-15.000000 2,4.000000-4.000000 2,0.000000 9.000000-1,0.000000 10.000000-1,0.000000 10.000000 0,4.000000 10.000000 1,10.000000 13.000000 5,10.000000 12.000000 3,9.000000 13.000000 4,9.000000 9.000000 6,9.000000 6.000000 7,10.000000 7.000000 8,10.000000 6.000000 7,4.000000 10.000000 6,0.000000 17.000000 5,0.000000 15.000000 3,0.000000 16.000000 4,-4.000000 5.000000 1,-5.000000-2.000000-4,-7.000000-3.000000-4,-5.000000-3.000000-3,-4.000000-6.000000-3,0.000000-5.000000-2,0.000000-7.000000-4,0.000000-5.000000-1,-2.000000-6.000000-16,-3.000000-3.000000-28,-3.000000-3.000000-27,-2.000000-2.000000-27</inkml:trace>
</inkml:ink>
</file>

<file path=ppt/ink/ink5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2"/>
    </inkml:context>
    <inkml:brush xml:id="br0">
      <inkml:brushProperty name="width" value="0.0312932655215263" units="cm"/>
      <inkml:brushProperty name="height" value="0.0312932655215263" units="cm"/>
      <inkml:brushProperty name="color" value="#F2385B"/>
      <inkml:brushProperty name="ignorePressure" value="0"/>
    </inkml:brush>
  </inkml:definitions>
  <inkml:trace contextRef="#ctx0" brushRef="#br0">69350.000000 13250.000000 703,'-46.000000'70.000000'1,"10.000000"-9.000000"3 ,10.000000-10.000000 2,9.000000-8.000000 3,12.000000-9.000000 1,16.000000-6.000000 0,15.000000-6.000000-1,17.000000-6.000000-1,7.000000-6.000000-2,0.000000-2.000000-5,0.000000-3.000000-4,0.000000-3.000000-4,3.000000-4.000000-2,6.000000-3.000000-1,7.000000-3.000000 1,6.000000-2.000000 0,-4.000000-1.000000 0,-11.000000 3.000000 2,-14.000000 3.000000 2,-11.000000 4.000000 1,-14.000000 8.000000 1,-11.000000 17.000000 2,-14.000000 15.000000 2,-11.000000 16.000000 1,-17.000000 15.000000 1,-18.000000 16.000000-1,-19.000000 15.000000-1,-18.000000 17.000000-2,-15.000000 11.000000 1,-9.000000 10.000000-1,-10.000000 10.000000 1,-8.000000 9.000000-1,0.000000-5.000000 2,14.000000-19.000000 4,11.000000-18.000000 3,14.000000-19.000000 4,10.000000-13.000000 0,9.000000-6.000000-2,10.000000-6.000000-2,10.000000-6.000000-3,19.000000-16.000000 0,32.000000-25.000000 0,31.000000-25.000000 1,32.000000-25.000000 1,16.000000-18.000000-1,4.000000-8.000000-4,3.000000-10.000000-2,3.000000-9.000000-4,1.000000-4.000000-1,1.000000 4.000000 0,-1.000000 3.000000 0,1.000000 3.000000 1,-6.000000 3.000000 1,-8.000000 3.000000 4,-10.000000 3.000000 4,-9.000000 4.000000 3,-12.000000 15.000000 4,-11.000000 28.000000 4,-14.000000 28.000000 5,-11.000000 29.000000 4,-15.000000 19.000000 1,-16.000000 14.000000-4,-15.000000 11.000000-2,-15.000000 14.000000-4,-9.000000 5.000000-2,1.000000 1.000000-1,-1.000000-1.000000-2,1.000000 1.000000-1,5.000000-10.000000-2,14.000000-19.000000-3,11.000000-18.000000-2,14.000000-19.000000-3,0.000000-4.000000 0,-8.000000 14.000000-1,-10.000000 11.000000 1,-9.000000 14.000000 0,-5.000000 2.000000-3,0.000000-6.000000-8,0.000000-6.000000-7,0.000000-6.000000-7,7.000000-20.000000-7,17.000000-30.000000-8,15.000000-32.000000-8,16.000000-30.000000-8,7.000000-14.000000 2,1.000000 7.000000 8,-1.000000 6.000000 9,1.000000 7.000000 10</inkml:trace>
</inkml:ink>
</file>

<file path=ppt/ink/ink5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3"/>
    </inkml:context>
    <inkml:brush xml:id="br0">
      <inkml:brushProperty name="width" value="0.0294110514223576" units="cm"/>
      <inkml:brushProperty name="height" value="0.0294110514223576" units="cm"/>
      <inkml:brushProperty name="color" value="#F2385B"/>
      <inkml:brushProperty name="ignorePressure" value="0"/>
    </inkml:brush>
  </inkml:definitions>
  <inkml:trace contextRef="#ctx0" brushRef="#br0">69050.000000 15500.000000 748,'46.000000'-22.000000'1,"-5.000000"6.000000"5 ,-7.000000 7.000000 2,-5.000000 6.000000 5,-4.000000 4.000000 1,0.000000 4.000000 0,0.000000 3.000000 0,0.000000 3.000000 1,4.000000 7.000000 0,10.000000 14.000000 2,10.000000 11.000000 2,9.000000 14.000000 1,-1.000000 3.000000 1,-8.000000-2.000000-2,-10.000000-3.000000-2,-9.000000-3.000000-1,-4.000000-1.000000-3,4.000000 4.000000-6,3.000000 3.000000-5,3.000000 3.000000-4,1.000000-5.000000-3,1.000000-12.000000 2,-1.000000-13.000000 1,1.000000-12.000000 2,-3.000000-9.000000-7,-2.000000-2.000000-15,-3.000000-3.000000-14,-3.000000-3.000000-16,-4.000000-6.000000-5,-3.000000-5.000000 6,-3.000000-7.000000 5,-2.000000-5.000000 7</inkml:trace>
</inkml:ink>
</file>

<file path=ppt/ink/ink5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3"/>
    </inkml:context>
    <inkml:brush xml:id="br0">
      <inkml:brushProperty name="width" value="0.03410829231143" units="cm"/>
      <inkml:brushProperty name="height" value="0.03410829231143" units="cm"/>
      <inkml:brushProperty name="color" value="#F2385B"/>
      <inkml:brushProperty name="ignorePressure" value="0"/>
    </inkml:brush>
  </inkml:definitions>
  <inkml:trace contextRef="#ctx0" brushRef="#br0">71050.000000 12900.000000 645,'48.000000'70.000000'-9,"-3.000000"-9.000000"0 ,-3.000000-10.000000 1,-2.000000-8.000000-1,-6.000000-6.000000 4,-6.000000 1.000000 9,-6.000000-1.000000 8,-6.000000 1.000000 9,-6.000000-1.000000 1,-2.000000 1.000000-5,-3.000000-1.000000-5,-3.000000 1.000000-5,-7.000000 2.000000-4,-9.000000 7.000000-4,-10.000000 6.000000-3,-8.000000 7.000000-4,-6.000000 2.000000-2,1.000000 1.000000-2,-1.000000-1.000000-2,1.000000 1.000000-2,1.000000-4.000000 1,3.000000-6.000000 2,3.000000-6.000000 4,4.000000-6.000000 2,2.000000-7.000000 4,4.000000-6.000000 3,3.000000-6.000000 2,3.000000-6.000000 4,6.000000-4.000000 3,9.000000 1.000000 3,10.000000-1.000000 3,10.000000 1.000000 2,5.000000-3.000000 1,4.000000-2.000000-4,3.000000-3.000000-4,3.000000-3.000000-3,-1.000000-2.000000-2,-2.000000 0.000000-1,-3.000000 0.000000 0,-3.000000 0.000000-1,-4.000000 4.000000 0,-3.000000 10.000000-2,-3.000000 10.000000-2,-2.000000 9.000000 0,-6.000000 6.000000-2,-6.000000 3.000000 2,-6.000000 3.000000 0,-6.000000 4.000000 0,-7.000000 4.000000 2,-6.000000 6.000000 4,-6.000000 7.000000 3,-6.000000 6.000000 4,-1.000000-4.000000 0,7.000000-11.000000-3,6.000000-14.000000-4,7.000000-11.000000-3,2.000000-7.000000-2,1.000000 0.000000 1,-1.000000 0.000000 0,1.000000 0.000000 0,7.000000-8.000000-3,16.000000-16.000000-9,15.000000-15.000000-7,17.000000-15.000000-8,3.000000-7.000000-2,-5.000000 3.000000 7,-7.000000 3.000000 5,-5.000000 4.000000 5,-3.000000 4.000000 6,4.000000 6.000000 3,3.000000 7.000000 5,3.000000 6.000000 3,-1.000000 6.000000 4,-2.000000 6.000000 5,-3.000000 7.000000 3,-3.000000 6.000000 5,-9.000000 9.000000 1,-11.000000 13.000000 1,-14.000000 12.000000 0,-11.000000 13.000000 0,-9.000000 7.000000 0,-3.000000 4.000000-4,-3.000000 3.000000-1,-2.000000 3.000000-3,-1.000000-2.000000-2,3.000000-6.000000-1,3.000000-6.000000-2,4.000000-6.000000-2,2.000000-6.000000 0,4.000000-2.000000 1,3.000000-3.000000 1,3.000000-3.000000 2,18.000000-20.000000-4,35.000000-33.000000-5,35.000000-35.000000-7,34.000000-34.000000-6,20.000000-26.000000-7,6.000000-15.000000-8,7.000000-15.000000-7,6.000000-16.000000-7,-7.000000 2.000000-6,-18.000000 23.000000 0,-19.000000 22.000000-3,-18.000000 22.000000-1,-15.000000 15.000000 2,-9.000000 9.000000 6,-10.000000 10.000000 6,-8.000000 10.000000 6</inkml:trace>
</inkml:ink>
</file>

<file path=ppt/ink/ink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8"/>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38050.000000 24750.000000 999,'48.000000'48.000000'-4,"-3.000000"-3.000000"-11 ,-3.000000-3.000000-10,-2.000000-2.000000-10,-3.000000-5.000000-3,1.000000-2.000000 7,-1.000000-3.000000 6,1.000000-3.000000 6,-3.000000-4.000000 4,-2.000000-3.000000 3,-3.000000-3.000000 4,-3.000000-2.000000 3</inkml:trace>
</inkml:ink>
</file>

<file path=ppt/ink/ink6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4"/>
    </inkml:context>
    <inkml:brush xml:id="br0">
      <inkml:brushProperty name="width" value="0.0275769047439098" units="cm"/>
      <inkml:brushProperty name="height" value="0.0275769047439098" units="cm"/>
      <inkml:brushProperty name="color" value="#F2385B"/>
      <inkml:brushProperty name="ignorePressure" value="0"/>
    </inkml:brush>
  </inkml:definitions>
  <inkml:trace contextRef="#ctx0" brushRef="#br0">63250.000000 19050.000000 797,'3.000000'232.000000'17,"6.000000"-33.000000"-5 ,7.000000-35.000000-3,6.000000-34.000000-4,-1.000000-20.000000-1,-5.000000-2.000000 2,-7.000000-3.000000 3,-5.000000-3.000000 2,-4.000000-9.000000 1,0.000000-11.000000-1,0.000000-14.000000 0,0.000000-11.000000 0,3.000000-20.000000-5,6.000000-24.000000-10,7.000000-26.000000-8,6.000000-24.000000-11,3.000000-20.000000-2,0.000000-11.000000 3,0.000000-14.000000 4,0.000000-11.000000 4,1.000000-1.000000 1,4.000000 13.000000 2,3.000000 12.000000 1,3.000000 13.000000 1,1.000000 6.000000 3,1.000000 0.000000 4,-1.000000 0.000000 4,1.000000 0.000000 4,-3.000000 6.000000 1,-2.000000 13.000000 1,-3.000000 12.000000-1,-3.000000 13.000000-1,-4.000000 9.000000 1,-3.000000 6.000000 0,-3.000000 7.000000 2,-2.000000 6.000000 0,-5.000000 7.000000 1,-2.000000 10.000000-1,-3.000000 10.000000-1,-3.000000 9.000000 0,-4.000000 7.000000 0,-3.000000 7.000000-1,-3.000000 6.000000-1,-2.000000 7.000000 0,-5.000000 7.000000-1,-2.000000 9.000000 1,-3.000000 10.000000 0,-3.000000 10.000000 0,-4.000000 2.000000 0,-3.000000-3.000000 2,-3.000000-3.000000 0,-2.000000-2.000000 2,2.000000-9.000000-1,9.000000-12.000000 0,10.000000-13.000000 0,10.000000-12.000000-2,4.000000-9.000000-1,0.000000-2.000000-1,0.000000-3.000000-3,0.000000-3.000000-2,4.000000-15.000000 0,10.000000-24.000000 1,10.000000-26.000000 1,9.000000-24.000000 0,6.000000-17.000000 1,3.000000-5.000000-1,3.000000-7.000000-1,4.000000-5.000000-1,-1.000000-1.000000 0,-3.000000 6.000000 1,-3.000000 7.000000 0,-2.000000 6.000000 1,-3.000000 4.000000-2,1.000000 4.000000-5,-1.000000 3.000000-5,1.000000 3.000000-5,-7.000000 9.000000-8,-12.000000 16.000000-13,-13.000000 15.000000-12,-12.000000 17.000000-12</inkml:trace>
</inkml:ink>
</file>

<file path=ppt/ink/ink6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4"/>
    </inkml:context>
    <inkml:brush xml:id="br0">
      <inkml:brushProperty name="width" value="0.0304470844566822" units="cm"/>
      <inkml:brushProperty name="height" value="0.0304470844566822" units="cm"/>
      <inkml:brushProperty name="color" value="#F2385B"/>
      <inkml:brushProperty name="ignorePressure" value="0"/>
    </inkml:brush>
  </inkml:definitions>
  <inkml:trace contextRef="#ctx0" brushRef="#br0">63150.000000 21800.000000 722,'0.000000'71.000000'0,"0.000000"-5.000000"-1 ,0.000000-7.000000 1,0.000000-5.000000-1,3.000000-1.000000 3,6.000000 6.000000 6,7.000000 7.000000 7,6.000000 6.000000 6,4.000000 3.000000 3,4.000000 0.000000-1,3.000000 0.000000-1,3.000000 0.000000-2,4.000000-7.000000 0,7.000000-11.000000-2,6.000000-14.000000-1,7.000000-11.000000 0,2.000000-15.000000-2,1.000000-16.000000 1,-1.000000-15.000000-1,1.000000-15.000000-1,-6.000000-7.000000-3,-8.000000 3.000000-10,-10.000000 3.000000-7,-9.000000 4.000000-9,4.000000-15.000000-7,19.000000-31.000000-6,19.000000-31.000000-7,19.000000-31.000000-5,-1.000000-4.000000-1,-18.000000 26.000000 5,-19.000000 24.000000 7,-18.000000 26.000000 4,-10.000000 13.000000 3,0.000000 4.000000-1,0.000000 3.000000-2,0.000000 3.000000-1</inkml:trace>
</inkml:ink>
</file>

<file path=ppt/ink/ink6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4"/>
    </inkml:context>
    <inkml:brush xml:id="br0">
      <inkml:brushProperty name="width" value="0.0292823389172554" units="cm"/>
      <inkml:brushProperty name="height" value="0.0292823389172554" units="cm"/>
      <inkml:brushProperty name="color" value="#F2385B"/>
      <inkml:brushProperty name="ignorePressure" value="0"/>
    </inkml:brush>
  </inkml:definitions>
  <inkml:trace contextRef="#ctx0" brushRef="#br0">65000.000000 19600.000000 751,'46.000000'-66.000000'35,"-5.000000"19.000000"-9 ,-7.000000 19.000000-12,-5.000000 19.000000-10,-1.000000 9.000000-4,6.000000 0.000000 4,7.000000 0.000000 2,6.000000 0.000000 3,1.000000 0.000000 2,-3.000000 0.000000 1,-3.000000 0.000000 0,-2.000000 0.000000 2,0.000000 1.000000-6,7.000000 4.000000-8,6.000000 3.000000-9,7.000000 3.000000-10,-4.000000 3.000000-3,-12.000000 3.000000 4,-13.000000 3.000000 4,-12.000000 4.000000 3,-7.000000 2.000000 4,1.000000 4.000000 4,-1.000000 3.000000 3,1.000000 3.000000 5,-7.000000 7.000000 2,-12.000000 14.000000 2,-13.000000 11.000000 0,-12.000000 14.000000 2,-13.000000 10.000000 2,-12.000000 9.000000 5,-13.000000 10.000000 3,-12.000000 10.000000 5,-5.000000 2.000000-1,3.000000-3.000000-4,3.000000-3.000000-6,4.000000-2.000000-4,-3.000000-5.000000-6,-5.000000-2.000000-5,-7.000000-3.000000-6,-5.000000-3.000000-5,2.000000-13.000000-8,13.000000-22.000000-10,12.000000-22.000000-9,13.000000-21.000000-9,9.000000-18.000000-3,6.000000-12.000000 5,7.000000-13.000000 3,6.000000-12.000000 5</inkml:trace>
</inkml:ink>
</file>

<file path=ppt/ink/ink6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5"/>
    </inkml:context>
    <inkml:brush xml:id="br0">
      <inkml:brushProperty name="width" value="0.0314890891313553" units="cm"/>
      <inkml:brushProperty name="height" value="0.0314890891313553" units="cm"/>
      <inkml:brushProperty name="color" value="#F2385B"/>
      <inkml:brushProperty name="ignorePressure" value="0"/>
    </inkml:brush>
  </inkml:definitions>
  <inkml:trace contextRef="#ctx0" brushRef="#br0">64800.000000 20150.000000 698,'212.000000'0.000000'0,"-24.000000"0.000000"1 ,-26.000000 0.000000 0,-24.000000 0.000000 1,-18.000000 0.000000 5,-9.000000 0.000000 10,-10.000000 0.000000 10,-8.000000 0.000000 10,-9.000000 0.000000 4,-6.000000 0.000000-4,-6.000000 0.000000-2,-6.000000 0.000000-3,-9.000000 1.000000-6,-8.000000 4.000000-6,-10.000000 3.000000-7,-9.000000 3.000000-8,-10.000000 7.000000-7,-9.000000 14.000000-12,-10.000000 11.000000-9,-8.000000 14.000000-12,-6.000000 0.000000-4,1.000000-8.000000 1,-1.000000-10.000000 1,1.000000-9.000000 1,-3.000000-7.000000 1,-2.000000-3.000000 0,-3.000000-3.000000-1,-3.000000-2.000000 1</inkml:trace>
</inkml:ink>
</file>

<file path=ppt/ink/ink6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5"/>
    </inkml:context>
    <inkml:brush xml:id="br0">
      <inkml:brushProperty name="width" value="0.0332448892295361" units="cm"/>
      <inkml:brushProperty name="height" value="0.0332448892295361" units="cm"/>
      <inkml:brushProperty name="color" value="#F2385B"/>
      <inkml:brushProperty name="ignorePressure" value="0"/>
    </inkml:brush>
  </inkml:definitions>
  <inkml:trace contextRef="#ctx0" brushRef="#br0">65050.000000 21500.000000 661,'1.000000'120.000000'21,"4.000000"-9.000000"0 ,3.000000-10.000000 0,3.000000-8.000000 1,1.000000-6.000000 1,1.000000 1.000000 2,-1.000000-1.000000 2,1.000000 1.000000 2,-1.000000-3.000000-1,1.000000-2.000000-5,-1.000000-3.000000-3,1.000000-3.000000-4,2.000000-17.000000-6,7.000000-27.000000-8,6.000000-28.000000-10,7.000000-28.000000-7,2.000000-21.000000-8,1.000000-12.000000-4,-1.000000-13.000000-5,1.000000-12.000000-6,-1.000000-4.000000-1,1.000000 7.000000 3,-1.000000 6.000000 1,1.000000 7.000000 3,2.000000 0.000000 3,7.000000-2.000000 7,6.000000-3.000000 5,7.000000-3.000000 5,-3.000000 2.000000 9,-8.000000 10.000000 8,-10.000000 10.000000 11,-9.000000 9.000000 9,-7.000000 12.000000 4,-3.000000 16.000000 1,-3.000000 15.000000 0,-2.000000 17.000000-1,-5.000000 16.000000 1,-2.000000 19.000000-1,-3.000000 19.000000 0,-3.000000 19.000000 1,-4.000000 9.000000-3,-3.000000 0.000000-4,-3.000000 0.000000-3,-2.000000 0.000000-3,-1.000000-7.000000-4,3.000000-11.000000-2,3.000000-14.000000-3,4.000000-11.000000-3,4.000000-15.000000-1,6.000000-16.000000-1,7.000000-15.000000 0,6.000000-15.000000 0,6.000000-20.000000-8,6.000000-21.000000-11,7.000000-22.000000-13,6.000000-22.000000-12,4.000000-18.000000-6,4.000000-11.000000 3,3.000000-14.000000 2,3.000000-11.000000 2,-1.000000-7.000000 2,-2.000000 0.000000 2,-3.000000 0.000000 1,-3.000000 0.000000 3,-6.000000 14.000000 4,-5.000000 28.000000 6,-7.000000 28.000000 6,-5.000000 29.000000 7</inkml:trace>
</inkml:ink>
</file>

<file path=ppt/ink/ink6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6"/>
    </inkml:context>
    <inkml:brush xml:id="br0">
      <inkml:brushProperty name="width" value="0.0370173938572407" units="cm"/>
      <inkml:brushProperty name="height" value="0.0370173938572407" units="cm"/>
      <inkml:brushProperty name="color" value="#F2385B"/>
      <inkml:brushProperty name="ignorePressure" value="0"/>
    </inkml:brush>
  </inkml:definitions>
  <inkml:trace contextRef="#ctx0" brushRef="#br0">66850.000000 20750.000000 594,'112.000000'-244.000000'0,"-24.000000"63.000000"2 ,-26.000000 62.000000 0,-24.000000 63.000000 1,-7.000000 24.000000 2,13.000000-11.000000 2,12.000000-14.000000 3,13.000000-11.000000 2,2.000000-3.000000 0,-5.000000 10.000000 0,-7.000000 10.000000-1,-5.000000 9.000000-1,-3.000000 6.000000 0,4.000000 3.000000 0,3.000000 3.000000-1,3.000000 4.000000 1,-7.000000 7.000000 0,-15.000000 13.000000 0,-15.000000 12.000000 1,-16.000000 13.000000 1,-13.000000 12.000000-2,-9.000000 13.000000-4,-10.000000 12.000000-5,-8.000000 13.000000-2,-8.000000 6.000000-3,-2.000000 0.000000 0,-3.000000 0.000000 1,-3.000000 0.000000 0,-1.000000-5.000000 1,4.000000-9.000000 0,3.000000-10.000000 0,3.000000-8.000000 1,14.000000-17.000000-4,25.000000-21.000000-9,25.000000-22.000000-8,25.000000-22.000000-9,9.000000-10.000000-1,-6.000000 4.000000 5,-6.000000 3.000000 6,-6.000000 3.000000 5,-2.000000 3.000000 4,3.000000 3.000000 2,3.000000 3.000000 1,4.000000 4.000000 2,-7.000000 11.000000 5,-16.000000 23.000000 7,-15.000000 22.000000 7,-15.000000 22.000000 7,-15.000000 16.000000 4,-12.000000 14.000000-1,-13.000000 11.000000-1,-12.000000 14.000000 0,-9.000000 5.000000-1,-2.000000 1.000000-2,-3.000000-1.000000 0,-3.000000 1.000000-2,4.000000-9.000000-2,13.000000-15.000000 1,12.000000-15.000000-2,13.000000-16.000000-1,13.000000-15.000000-3,17.000000-11.000000-6,15.000000-14.000000-6,16.000000-11.000000-6,7.000000-7.000000-2,1.000000 0.000000 1,-1.000000 0.000000 2,1.000000 0.000000 2,-1.000000 3.000000 2,1.000000 6.000000 1,-1.000000 7.000000 2,1.000000 6.000000 2,-4.000000 9.000000 0,-6.000000 13.000000 1,-6.000000 12.000000-2,-6.000000 13.000000 0,-4.000000 9.000000 4,1.000000 6.000000 9,-1.000000 7.000000 8,1.000000 6.000000 9,-3.000000 4.000000 2,-2.000000 4.000000-2,-3.000000 3.000000-3,-3.000000 3.000000-3,-4.000000-5.000000-3,-3.000000-12.000000-5,-3.000000-13.000000-5,-2.000000-12.000000-5,0.000000-21.000000-3,7.000000-28.000000-1,6.000000-28.000000-2,7.000000-27.000000 0,0.000000-14.000000-7,-2.000000 4.000000-11,-3.000000 3.000000-10,-3.000000 3.000000-12,-1.000000 1.000000-3,4.000000 1.000000 3,3.000000-1.000000 3,3.000000 1.000000 3,1.000000-3.000000 0,1.000000-2.000000-4,-1.000000-3.000000-4,1.000000-3.000000-3</inkml:trace>
</inkml:ink>
</file>

<file path=ppt/ink/ink6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6"/>
    </inkml:context>
    <inkml:brush xml:id="br0">
      <inkml:brushProperty name="width" value="0.0310210734605789" units="cm"/>
      <inkml:brushProperty name="height" value="0.0310210734605789" units="cm"/>
      <inkml:brushProperty name="color" value="#F2385B"/>
      <inkml:brushProperty name="ignorePressure" value="0"/>
    </inkml:brush>
  </inkml:definitions>
  <inkml:trace contextRef="#ctx0" brushRef="#br0">68550.000000 18800.000000 709,'54.000000'-22.000000'2,"10.000000"6.000000"3 ,10.000000 7.000000 5,9.000000 6.000000 3,4.000000 6.000000 4,1.000000 6.000000 4,-1.000000 7.000000 5,1.000000 6.000000 3,-7.000000 1.000000 1,-12.000000-3.000000-6,-13.000000-3.000000-4,-12.000000-2.000000-5,-9.000000 0.000000-2,-2.000000 7.000000-1,-3.000000 6.000000 0,-3.000000 7.000000-1,-6.000000 5.000000-1,-5.000000 7.000000-2,-7.000000 6.000000-2,-5.000000 7.000000-3,-6.000000-3.000000-1,-3.000000-8.000000-1,-3.000000-10.000000-1,-2.000000-9.000000 0,-11.000000 5.000000-1,-15.000000 23.000000-3,-15.000000 22.000000-2,-16.000000 22.000000-1,-10.000000 10.000000-1,-3.000000 1.000000 2,-3.000000-1.000000 1,-2.000000 1.000000 2,-1.000000-6.000000-3,3.000000-8.000000-5,3.000000-10.000000-5,4.000000-9.000000-5,4.000000-13.000000-7,6.000000-16.000000-6,7.000000-15.000000-6,6.000000-15.000000-7</inkml:trace>
</inkml:ink>
</file>

<file path=ppt/ink/ink6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6"/>
    </inkml:context>
    <inkml:brush xml:id="br0">
      <inkml:brushProperty name="width" value="0.0304538235068321" units="cm"/>
      <inkml:brushProperty name="height" value="0.0304538235068321" units="cm"/>
      <inkml:brushProperty name="color" value="#F2385B"/>
      <inkml:brushProperty name="ignorePressure" value="0"/>
    </inkml:brush>
  </inkml:definitions>
  <inkml:trace contextRef="#ctx0" brushRef="#br0">69450.000000 19550.000000 722,'145.000000'-2.000000'-42,"-9.000000"-3.000000"23 ,-10.000000-3.000000 21,-8.000000-2.000000 22,-9.000000-5.000000 14,-6.000000-2.000000 4,-6.000000-3.000000 4,-6.000000-3.000000 4,-9.000000-2.000000-2,-8.000000 0.000000-10,-10.000000 0.000000-10,-9.000000 0.000000-9,-18.000000 9.000000-16,-24.000000 19.000000-17,-26.000000 19.000000-20,-24.000000 19.000000-19,-10.000000 5.000000-5,6.000000-5.000000 8,7.000000-7.000000 8,6.000000-5.000000 8,1.000000-4.000000 5,-3.000000 0.000000 3,-3.000000 0.000000 1,-2.000000 0.000000 2</inkml:trace>
</inkml:ink>
</file>

<file path=ppt/ink/ink6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48:56"/>
    </inkml:context>
    <inkml:brush xml:id="br0">
      <inkml:brushProperty name="width" value="0.0352195650339127" units="cm"/>
      <inkml:brushProperty name="height" value="0.0352195650339127" units="cm"/>
      <inkml:brushProperty name="color" value="#F2385B"/>
      <inkml:brushProperty name="ignorePressure" value="0"/>
    </inkml:brush>
  </inkml:definitions>
  <inkml:trace contextRef="#ctx0" brushRef="#br0">69500.000000 20450.000000 624,'-40.000000'134.000000'23,"23.000000"-31.000000"-6 ,22.000000-31.000000-4,22.000000-31.000000-6,8.000000-18.000000-2,-2.000000-3.000000 2,-3.000000-3.000000 2,-3.000000-2.000000 2,-6.000000 2.000000 3,-5.000000 9.000000 6,-7.000000 10.000000 5,-5.000000 10.000000 6,-4.000000 5.000000 3,0.000000 4.000000 0,0.000000 3.000000 1,0.000000 3.000000 0,7.000000-8.000000-6,17.000000-19.000000-10,15.000000-18.000000-11,16.000000-19.000000-12,5.000000-15.000000-5,-2.000000-8.000000-3,-3.000000-10.000000-3,-3.000000-9.000000-1,-4.000000-5.000000-11,-3.000000 0.000000-16,-3.000000 0.000000-18,-2.000000 0.000000-18</inkml:trace>
</inkml:ink>
</file>

<file path=ppt/ink/ink6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28"/>
    </inkml:context>
    <inkml:brush xml:id="br0">
      <inkml:brushProperty name="width" value="0.0298766121268272" units="cm"/>
      <inkml:brushProperty name="height" value="0.0298766121268272" units="cm"/>
      <inkml:brushProperty name="color" value="#F2385B"/>
      <inkml:brushProperty name="ignorePressure" value="0"/>
    </inkml:brush>
  </inkml:definitions>
  <inkml:trace contextRef="#ctx0" brushRef="#br0">23950.000000 3950.000000 736,'-68.000000'93.000000'30,"17.000000"-11.000000"-5 ,15.000000-14.000000-5,16.000000-11.000000-6,9.000000-11.000000-5,3.000000-5.000000-2,3.000000-7.000000-3,4.000000-5.000000-3,-6.000000 13.000000-1,-11.000000 34.000000 3,-14.000000 35.000000 1,-11.000000 35.000000 3,-1.000000 8.000000 1,13.000000-15.000000 0,12.000000-15.000000-1,13.000000-16.000000 0,6.000000-7.000000-1,0.000000 4.000000-2,0.000000 3.000000-2,0.000000 3.000000-1,3.000000-4.000000 0,6.000000-8.000000 2,7.000000-10.000000 3,6.000000-9.000000 1,7.000000-12.000000-1,10.000000-11.000000-4,10.000000-14.000000-4,9.000000-11.000000-4,6.000000-15.000000-2,3.000000-16.000000 2,3.000000-15.000000 1,4.000000-15.000000 1,-1.000000-17.000000 2,-3.000000-15.000000 0,-3.000000-15.000000 0,-2.000000-16.000000 1,-8.000000-2.000000 0,-8.000000 13.000000 0,-10.000000 12.000000-2,-9.000000 13.000000 1,1.000000-7.000000-2,13.000000-24.000000 1,12.000000-26.000000-1,13.000000-24.000000 0,1.000000-6.000000 1,-9.000000 17.000000-1,-10.000000 15.000000 2,-8.000000 16.000000 0,-9.000000 15.000000 0,-6.000000 16.000000 1,-6.000000 15.000000 0,-6.000000 17.000000 0,-4.000000 2.000000 1,1.000000-9.000000-1,-1.000000-10.000000 0,1.000000-8.000000 0,-3.000000-3.000000 2,-2.000000 7.000000 4,-3.000000 6.000000 3,-3.000000 7.000000 4,-6.000000 10.000000 2,-5.000000 16.000000 1,-7.000000 15.000000 0,-5.000000 17.000000 1,-6.000000 17.000000-2,-3.000000 23.000000-5,-3.000000 22.000000-4,-2.000000 22.000000-5,-3.000000 13.000000-1,1.000000 7.000000-1,-1.000000 6.000000 2,1.000000 7.000000 0,2.000000-1.000000 1,7.000000-6.000000 0,6.000000-6.000000 2,7.000000-6.000000 1,4.000000-6.000000 0,3.000000-2.000000-1,3.000000-3.000000 1,4.000000-3.000000 0,4.000000-12.000000 0,6.000000-18.000000-1,7.000000-19.000000 1,6.000000-18.000000-1,6.000000-12.000000-1,6.000000-3.000000-6,7.000000-3.000000-4,6.000000-2.000000-5,3.000000-9.000000-5,0.000000-12.000000-4,0.000000-13.000000-5,0.000000-12.000000-4,-4.000000-4.000000-2,-5.000000 7.000000 2,-7.000000 6.000000 1,-5.000000 7.000000 1,-6.000000 0.000000 1,-3.000000-2.000000 0,-3.000000-3.000000 0,-2.000000-3.000000 0</inkml:trace>
</inkml:ink>
</file>

<file path=ppt/ink/ink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8"/>
    </inkml:context>
    <inkml:brush xml:id="br0">
      <inkml:brushProperty name="width" value="0.0286985486745834" units="cm"/>
      <inkml:brushProperty name="height" value="0.0286985486745834" units="cm"/>
      <inkml:brushProperty name="color" value="#F2385B"/>
      <inkml:brushProperty name="ignorePressure" value="0"/>
    </inkml:brush>
  </inkml:definitions>
  <inkml:trace contextRef="#ctx0" brushRef="#br0">38200.000000 25400.000000 766,'-66.000000'68.000000'2,"19.000000"-11.000000"2 ,19.000000-14.000000 0,19.000000-11.000000 3,15.000000-7.000000-3,13.000000 0.000000-5,12.000000 0.000000-4,13.000000 0.000000-6,6.000000 0.000000 0,0.000000 0.000000 4,0.000000 0.000000 3,0.000000 0.000000 5,-2.000000 0.000000-1,-3.000000 0.000000-3,-3.000000 0.000000-5,-2.000000 0.000000-4,-6.000000 0.000000-1,-6.000000 0.000000 5,-6.000000 0.000000 3,-6.000000 0.000000 4,-7.000000 0.000000 2,-6.000000 0.000000 0,-6.000000 0.000000 0,-6.000000 0.000000 1,-10.000000 0.000000 0,-12.000000 0.000000 0,-13.000000 0.000000 1,-12.000000 0.000000 1,-7.000000 0.000000-1,1.000000 0.000000 1,-1.000000 0.000000 0,1.000000 0.000000-1,4.000000-4.000000 2,9.000000-5.000000 0,10.000000-7.000000 2,10.000000-5.000000 1,-1.000000-1.000000 1,-9.000000 6.000000 1,-10.000000 7.000000 1,-8.000000 6.000000 0,-4.000000 4.000000 3,3.000000 4.000000 3,3.000000 3.000000 4,4.000000 3.000000 3,5.000000-1.000000 0,10.000000-2.000000-1,10.000000-3.000000-3,9.000000-3.000000-2,12.000000-2.000000-2,16.000000 0.000000-4,15.000000 0.000000-5,17.000000 0.000000-2,10.000000 0.000000-3,6.000000 0.000000-1,7.000000 0.000000 0,6.000000 0.000000-2,6.000000-2.000000 1,6.000000-3.000000-1,7.000000-3.000000 1,6.000000-2.000000 0,3.000000-5.000000-1,0.000000-2.000000-2,0.000000-3.000000-2,0.000000-3.000000-2,0.000000-2.000000-4,0.000000 0.000000-9,0.000000 0.000000-8,0.000000 0.000000-9,-10.000000-4.000000-4,-18.000000-5.000000-1,-19.000000-7.000000-1,-18.000000-5.000000-2</inkml:trace>
</inkml:ink>
</file>

<file path=ppt/ink/ink7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28"/>
    </inkml:context>
    <inkml:brush xml:id="br0">
      <inkml:brushProperty name="width" value="0.0233422257006168" units="cm"/>
      <inkml:brushProperty name="height" value="0.0233422257006168" units="cm"/>
      <inkml:brushProperty name="color" value="#F2385B"/>
      <inkml:brushProperty name="ignorePressure" value="0"/>
    </inkml:brush>
  </inkml:definitions>
  <inkml:trace contextRef="#ctx0" brushRef="#br0">26050.000000 5700.000000 942,'46.000000'21.000000'44,"-5.000000"-5.000000"-31 ,-7.000000-7.000000-29,-5.000000-5.000000-31,-6.000000-6.000000-10,-3.000000-3.000000 10,-3.000000-3.000000 12,-2.000000-2.000000 10</inkml:trace>
</inkml:ink>
</file>

<file path=ppt/ink/ink7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29"/>
    </inkml:context>
    <inkml:brush xml:id="br0">
      <inkml:brushProperty name="width" value="0.0308822281658649" units="cm"/>
      <inkml:brushProperty name="height" value="0.0308822281658649" units="cm"/>
      <inkml:brushProperty name="color" value="#F2385B"/>
      <inkml:brushProperty name="ignorePressure" value="0"/>
    </inkml:brush>
  </inkml:definitions>
  <inkml:trace contextRef="#ctx0" brushRef="#br0">27700.000000 4550.000000 712,'-4.000000'-47.000000'16,"-5.000000"6.000000"-1 ,-7.000000 7.000000 0,-5.000000 6.000000-1,-8.000000 4.000000-1,-5.000000 4.000000-2,-7.000000 3.000000-2,-5.000000 3.000000-2,-4.000000 4.000000-1,0.000000 7.000000-1,0.000000 6.000000 0,0.000000 7.000000 0,0.000000 8.000000 1,0.000000 14.000000 2,0.000000 11.000000 1,0.000000 14.000000 3,0.000000 7.000000-1,0.000000 3.000000-6,0.000000 3.000000-5,0.000000 4.000000-4,1.000000 8.000000-5,4.000000 17.000000 0,3.000000 15.000000-2,3.000000 16.000000-2,6.000000 1.000000 1,9.000000-12.000000 1,10.000000-13.000000 3,10.000000-12.000000 1,7.000000-15.000000 2,6.000000-15.000000 1,7.000000-15.000000 2,6.000000-16.000000 0,9.000000-13.000000 1,13.000000-9.000000 2,12.000000-10.000000 1,13.000000-8.000000 2,7.000000-17.000000 1,4.000000-21.000000 1,3.000000-22.000000 3,3.000000-22.000000 2,1.000000-16.000000-1,1.000000-9.000000-1,-1.000000-10.000000-3,1.000000-8.000000-3,-3.000000-11.000000-1,-2.000000-8.000000-2,-3.000000-10.000000-2,-3.000000-9.000000-2,-4.000000-5.000000 0,-3.000000 0.000000 1,-3.000000 0.000000 0,-2.000000 0.000000 2,-8.000000 6.000000 0,-8.000000 13.000000 0,-10.000000 12.000000-2,-9.000000 13.000000 1,-7.000000 13.000000-1,-3.000000 17.000000 1,-3.000000 15.000000 2,-2.000000 16.000000 1,-6.000000 18.000000 2,-6.000000 22.000000 2,-6.000000 22.000000 2,-6.000000 23.000000 3,-9.000000 24.000000 0,-8.000000 28.000000-2,-10.000000 28.000000-3,-9.000000 29.000000-2,-4.000000 13.000000-2,4.000000 1.000000-2,3.000000-1.000000 0,3.000000 1.000000-3,1.000000 7.000000 0,1.000000 16.000000 1,-1.000000 15.000000 0,1.000000 17.000000 0,2.000000-4.000000 1,7.000000-22.000000 0,6.000000-22.000000-1,7.000000-21.000000 0,7.000000-20.000000 0,9.000000-15.000000 1,10.000000-15.000000 0,10.000000-16.000000 0,10.000000-16.000000 0,13.000000-16.000000 0,12.000000-15.000000 0,13.000000-15.000000-1,6.000000-17.000000 0,0.000000-15.000000 1,0.000000-15.000000 0,0.000000-16.000000 1,-2.000000-10.000000 0,-3.000000-3.000000 0,-3.000000-3.000000-1,-2.000000-2.000000 0,-3.000000-5.000000 0,1.000000-2.000000-1,-1.000000-3.000000 0,1.000000-3.000000-1,-4.000000 1.000000 1,-6.000000 6.000000 1,-6.000000 7.000000 2,-6.000000 6.000000 1,-10.000000 21.000000 4,-12.000000 39.000000 7,-13.000000 36.000000 6,-12.000000 39.000000 6,-10.000000 22.000000 3,-6.000000 10.000000-5,-6.000000 10.000000-2,-6.000000 9.000000-4,-1.000000 2.000000-2,7.000000-2.000000-2,6.000000-3.000000-3,7.000000-3.000000-1,4.000000-7.000000-3,3.000000-9.000000-1,3.000000-10.000000-2,4.000000-8.000000-2,1.000000-6.000000 0,0.000000 1.000000-3,0.000000-1.000000 0,0.000000 1.000000-2,3.000000-9.000000-1,6.000000-15.000000-2,7.000000-15.000000-2,6.000000-16.000000-1,3.000000-15.000000 0,0.000000-11.000000 1,0.000000-14.000000 3,0.000000-11.000000 1,-2.000000-4.000000-3,-3.000000 6.000000-5,-3.000000 7.000000-7,-2.000000 6.000000-6,-3.000000-4.000000-4,1.000000-11.000000 0,-1.000000-14.000000 0,1.000000-11.000000-2,-1.000000-3.000000 2,1.000000 10.000000 1,-1.000000 10.000000 4,1.000000 9.000000 1</inkml:trace>
</inkml:ink>
</file>

<file path=ppt/ink/ink7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29"/>
    </inkml:context>
    <inkml:brush xml:id="br0">
      <inkml:brushProperty name="width" value="0.0220661293715239" units="cm"/>
      <inkml:brushProperty name="height" value="0.0220661293715239" units="cm"/>
      <inkml:brushProperty name="color" value="#F2385B"/>
      <inkml:brushProperty name="ignorePressure" value="0"/>
    </inkml:brush>
  </inkml:definitions>
  <inkml:trace contextRef="#ctx0" brushRef="#br0">29500.000000 2950.000000 997,'25.000000'93.000000'2,"0.000000"-11.000000"-3 ,0.000000-14.000000-6,0.000000-11.000000-5,-2.000000-12.000000-5,-3.000000-9.000000-7,-3.000000-10.000000-5,-2.000000-8.000000-7</inkml:trace>
</inkml:ink>
</file>

<file path=ppt/ink/ink7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29"/>
    </inkml:context>
    <inkml:brush xml:id="br0">
      <inkml:brushProperty name="width" value="0.029485696926713" units="cm"/>
      <inkml:brushProperty name="height" value="0.029485696926713" units="cm"/>
      <inkml:brushProperty name="color" value="#F2385B"/>
      <inkml:brushProperty name="ignorePressure" value="0"/>
    </inkml:brush>
  </inkml:definitions>
  <inkml:trace contextRef="#ctx0" brushRef="#br0">30700.000000 4100.000000 746,'-27.000000'43.000000'4,"-3.000000"-11.000000"5 ,-3.000000-14.000000 3,-2.000000-11.000000 5,-3.000000-7.000000 1,1.000000 0.000000 0,-1.000000 0.000000 0,1.000000 0.000000 0,-3.000000 6.000000-1,-2.000000 13.000000-4,-3.000000 12.000000-2,-3.000000 13.000000-5,2.000000 4.000000 0,10.000000-3.000000-2,10.000000-3.000000 1,9.000000-2.000000-1,6.000000-3.000000-1,3.000000 1.000000-2,3.000000-1.000000 0,4.000000 1.000000-3,4.000000 2.000000-1,6.000000 7.000000-1,7.000000 6.000000-2,6.000000 7.000000-2,4.000000 0.000000 1,4.000000-2.000000 2,3.000000-3.000000 3,3.000000-3.000000 2,1.000000-2.000000 2,1.000000 0.000000-1,-1.000000 0.000000 1,1.000000 0.000000 0,-4.000000 0.000000 1,-6.000000 0.000000 1,-6.000000 0.000000 2,-6.000000 0.000000 2,-7.000000 0.000000 0,-6.000000 0.000000 0,-6.000000 0.000000 1,-6.000000 0.000000-1,-9.000000 0.000000 1,-8.000000 0.000000-1,-10.000000 0.000000-1,-9.000000 0.000000 0,-7.000000-5.000000-2,-3.000000-9.000000 0,-3.000000-10.000000-3,-2.000000-8.000000-1,2.000000-9.000000-2,9.000000-6.000000-4,10.000000-6.000000-4,10.000000-6.000000-3,7.000000-7.000000-3,6.000000-6.000000-1,7.000000-6.000000-2,6.000000-6.000000-1,3.000000-2.000000-6,0.000000 3.000000-9,0.000000 3.000000-11,0.000000 4.000000-10</inkml:trace>
</inkml:ink>
</file>

<file path=ppt/ink/ink7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0"/>
    </inkml:context>
    <inkml:brush xml:id="br0">
      <inkml:brushProperty name="width" value="0.0300827026367188" units="cm"/>
      <inkml:brushProperty name="height" value="0.0300827026367188" units="cm"/>
      <inkml:brushProperty name="color" value="#F2385B"/>
      <inkml:brushProperty name="ignorePressure" value="0"/>
    </inkml:brush>
  </inkml:definitions>
  <inkml:trace contextRef="#ctx0" brushRef="#br0">32100.000000 4150.000000 731,'21.000000'-47.000000'0,"-5.000000"6.000000"3 ,-7.000000 7.000000 0,-5.000000 6.000000 2,-8.000000 10.000000 3,-5.000000 17.000000 7,-7.000000 15.000000 7,-5.000000 16.000000 6,-1.000000 5.000000 0,6.000000-2.000000-5,7.000000-3.000000-5,6.000000-3.000000-5,-2.000000 7.000000-2,-9.000000 19.000000 2,-10.000000 19.000000 2,-8.000000 19.000000 2,-4.000000 12.000000-1,3.000000 6.000000-3,3.000000 7.000000-4,4.000000 6.000000-4,1.000000-1.000000-2,0.000000-5.000000-3,0.000000-7.000000 0,0.000000-5.000000-3,3.000000-12.000000-1,6.000000-16.000000-1,7.000000-15.000000-1,6.000000-15.000000-1,1.000000-3.000000-1,-3.000000 14.000000 0,-3.000000 11.000000 0,-2.000000 14.000000 0,0.000000-1.000000-2,7.000000-12.000000-3,6.000000-13.000000-3,7.000000-12.000000-4,7.000000-13.000000-1,9.000000-12.000000 0,10.000000-13.000000-1,10.000000-12.000000-1,0.000000-9.000000 1,-5.000000-2.000000 3,-7.000000-3.000000 2,-5.000000-3.000000 3,2.000000-12.000000 0,13.000000-18.000000-2,12.000000-19.000000-2,13.000000-18.000000-1,-1.000000-1.000000 0,-11.000000 19.000000 1,-14.000000 19.000000 3,-11.000000 19.000000 1</inkml:trace>
</inkml:ink>
</file>

<file path=ppt/ink/ink7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0"/>
    </inkml:context>
    <inkml:brush xml:id="br0">
      <inkml:brushProperty name="width" value="0.0251659601926804" units="cm"/>
      <inkml:brushProperty name="height" value="0.0251659601926804" units="cm"/>
      <inkml:brushProperty name="color" value="#F2385B"/>
      <inkml:brushProperty name="ignorePressure" value="0"/>
    </inkml:brush>
  </inkml:definitions>
  <inkml:trace contextRef="#ctx0" brushRef="#br0">31250.000000 4600.000000 874,'9.000000'-46.000000'6,"19.000000"10.000000"1 ,19.000000 10.000000 0,19.000000 9.000000 2,10.000000 7.000000-1,4.000000 7.000000-1,3.000000 6.000000 0,3.000000 7.000000-1,4.000000 4.000000 1,7.000000 3.000000 4,6.000000 3.000000 3,7.000000 4.000000 3,-4.000000-3.000000-3,-12.000000-5.000000-8,-13.000000-7.000000-10,-12.000000-5.000000-9,-10.000000-4.000000-10,-6.000000 0.000000-9,-6.000000 0.000000-11,-6.000000 0.000000-9</inkml:trace>
</inkml:ink>
</file>

<file path=ppt/ink/ink7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1"/>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34350.000000 3300.000000 999,'3.000000'73.000000'-53,"6.000000"-3.000000"20 ,7.000000-3.000000 22,6.000000-2.000000 21,3.000000-6.000000 7,0.000000-6.000000-9,0.000000-6.000000-7,0.000000-6.000000-9,0.000000-7.000000-6,0.000000-6.000000-5,0.000000-6.000000-4,0.000000-6.000000-4</inkml:trace>
</inkml:ink>
</file>

<file path=ppt/ink/ink7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1"/>
    </inkml:context>
    <inkml:brush xml:id="br0">
      <inkml:brushProperty name="width" value="0.0277798101305962" units="cm"/>
      <inkml:brushProperty name="height" value="0.0277798101305962" units="cm"/>
      <inkml:brushProperty name="color" value="#F2385B"/>
      <inkml:brushProperty name="ignorePressure" value="0"/>
    </inkml:brush>
  </inkml:definitions>
  <inkml:trace contextRef="#ctx0" brushRef="#br0">35000.000000 3400.000000 791,'-49.000000'123.000000'25,"4.000000"-3.000000"-2 ,3.000000-3.000000-1,3.000000-2.000000-1,1.000000 2.000000-2,1.000000 9.000000 0,-1.000000 10.000000 0,1.000000 10.000000-1,-1.000000 4.000000-1,1.000000 0.000000-5,-1.000000 0.000000-4,1.000000 0.000000-3,-1.000000-2.000000-5,1.000000-3.000000-2,-1.000000-3.000000-4,1.000000-2.000000-2,1.000000-11.000000-5,3.000000-15.000000-5,3.000000-15.000000-5,4.000000-16.000000-4,2.000000-13.000000-1,4.000000-9.000000 2,3.000000-10.000000 4,3.000000-8.000000 3,1.000000-12.000000-1,1.000000-12.000000-4,-1.000000-13.000000-4,1.000000-12.000000-4</inkml:trace>
</inkml:ink>
</file>

<file path=ppt/ink/ink7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1"/>
    </inkml:context>
    <inkml:brush xml:id="br0">
      <inkml:brushProperty name="width" value="0.0291300155222416" units="cm"/>
      <inkml:brushProperty name="height" value="0.0291300155222416" units="cm"/>
      <inkml:brushProperty name="color" value="#F2385B"/>
      <inkml:brushProperty name="ignorePressure" value="0"/>
    </inkml:brush>
  </inkml:definitions>
  <inkml:trace contextRef="#ctx0" brushRef="#br0">33900.000000 4750.000000 755,'146.000000'-74.000000'-15,"-5.000000"4.000000"6 ,-7.000000 3.000000 5,-5.000000 3.000000 4,-3.000000 6.000000 4,4.000000 9.000000 2,3.000000 10.000000 1,3.000000 10.000000 2,-2.000000 10.000000 2,-6.000000 13.000000 2,-6.000000 12.000000 4,-6.000000 13.000000 3,-9.000000 10.000000 0,-8.000000 10.000000-1,-10.000000 10.000000-2,-9.000000 9.000000-1,-12.000000 7.000000-1,-11.000000 7.000000 1,-14.000000 6.000000 0,-11.000000 7.000000 0,-12.000000 2.000000 0,-9.000000 1.000000-3,-10.000000-1.000000-3,-8.000000 1.000000-2,-14.000000 1.000000-5,-15.000000 3.000000-5,-15.000000 3.000000-6,-16.000000 4.000000-5,-10.000000-1.000000-3,-3.000000-3.000000 1,-3.000000-3.000000 2,-2.000000-2.000000 2,0.000000-11.000000-4,7.000000-15.000000-11,6.000000-15.000000-11,7.000000-16.000000-9,7.000000-15.000000-3,9.000000-11.000000 8,10.000000-14.000000 6,10.000000-11.000000 7</inkml:trace>
</inkml:ink>
</file>

<file path=ppt/ink/ink7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1"/>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34950.000000 4900.000000 999,'96.000000'25.000000'-4,"-5.000000"0.000000"-2 ,-7.000000 0.000000 0,-5.000000 0.000000 0,-9.000000-4.000000-1,-9.000000-5.000000 2,-10.000000-7.000000 0,-8.000000-5.000000 1,-8.000000-3.000000-4,-2.000000 4.000000-8,-3.000000 3.000000-10,-3.000000 3.000000-8</inkml:trace>
</inkml:ink>
</file>

<file path=ppt/ink/ink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8"/>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40250.000000 25000.000000 999,'50.000000'21.000000'0,"0.000000"-5.000000"0 ,0.000000-7.000000 0,0.000000-5.000000 0,-4.000000-4.000000-2,-5.000000 0.000000-7,-7.000000 0.000000-5,-5.000000 0.000000-5,-1.000000 1.000000-5,6.000000 4.000000-1,7.000000 3.000000-3,6.000000 3.000000-1,1.000000-1.000000 1,-3.000000-2.000000 7,-3.000000-3.000000 6,-2.000000-3.000000 5</inkml:trace>
</inkml:ink>
</file>

<file path=ppt/ink/ink8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2"/>
    </inkml:context>
    <inkml:brush xml:id="br0">
      <inkml:brushProperty name="width" value="0.0289753340184689" units="cm"/>
      <inkml:brushProperty name="height" value="0.0289753340184689" units="cm"/>
      <inkml:brushProperty name="color" value="#F2385B"/>
      <inkml:brushProperty name="ignorePressure" value="0"/>
    </inkml:brush>
  </inkml:definitions>
  <inkml:trace contextRef="#ctx0" brushRef="#br0">37700.000000 3600.000000 759,'-46.000000'56.000000'21,"10.000000"13.000000"-9 ,10.000000 12.000000-10,9.000000 13.000000-8,6.000000-1.000000-3,3.000000-11.000000 3,3.000000-14.000000 5,4.000000-11.000000 3,1.000000-9.000000 3,0.000000-3.000000 1,0.000000-3.000000 1,0.000000-2.000000 1,0.000000 3.000000 2,0.000000 14.000000-1,0.000000 11.000000 1,0.000000 14.000000 0,1.000000 0.000000 0,4.000000-8.000000-2,3.000000-10.000000-1,3.000000-9.000000-2,4.000000-10.000000-1,7.000000-9.000000 0,6.000000-10.000000-2,7.000000-8.000000 0,5.000000-15.000000-1,7.000000-19.000000-1,6.000000-18.000000-2,7.000000-19.000000 0,2.000000-18.000000-2,1.000000-15.000000-2,-1.000000-15.000000-2,1.000000-16.000000-2,-3.000000-12.000000-1,-2.000000-5.000000 0,-3.000000-7.000000 0,-3.000000-5.000000-1,-2.000000 0.000000 1,0.000000 10.000000 1,0.000000 10.000000 0,0.000000 9.000000 2,-5.000000 12.000000 0,-9.000000 16.000000 0,-10.000000 15.000000 1,-8.000000 17.000000 0,-6.000000 11.000000 3,1.000000 10.000000 5,-1.000000 10.000000 5,1.000000 9.000000 4,-4.000000 15.000000 7,-6.000000 22.000000 8,-6.000000 22.000000 8,-6.000000 23.000000 8,-2.000000 13.000000 0,3.000000 6.000000-8,3.000000 7.000000-9,4.000000 6.000000-9,1.000000 3.000000-5,0.000000 0.000000-3,0.000000 0.000000-3,0.000000 0.000000-3,3.000000-4.000000-5,6.000000-5.000000-5,7.000000-7.000000-5,6.000000-5.000000-5,4.000000-11.000000-4,4.000000-11.000000-2,3.000000-14.000000-2,3.000000-11.000000-2,-1.000000-9.000000-2,-2.000000-3.000000-4,-3.000000-3.000000-4,-3.000000-2.000000-2</inkml:trace>
</inkml:ink>
</file>

<file path=ppt/ink/ink8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2"/>
    </inkml:context>
    <inkml:brush xml:id="br0">
      <inkml:brushProperty name="width" value="0.0248909890651703" units="cm"/>
      <inkml:brushProperty name="height" value="0.0248909890651703" units="cm"/>
      <inkml:brushProperty name="color" value="#F2385B"/>
      <inkml:brushProperty name="ignorePressure" value="0"/>
    </inkml:brush>
  </inkml:definitions>
  <inkml:trace contextRef="#ctx0" brushRef="#br0">40250.000000 2300.000000 883,'6.000000'-44.000000'30,"13.000000"13.000000"-5 ,12.000000 12.000000-3,13.000000 13.000000-4,9.000000 6.000000-5,6.000000 0.000000-5,7.000000 0.000000-7,6.000000 0.000000-7,4.000000 0.000000-3,4.000000 0.000000-1,3.000000 0.000000-2,3.000000 0.000000-2,-4.000000 0.000000-1,-8.000000 0.000000 1,-10.000000 0.000000 0,-9.000000 0.000000 0,-9.000000 0.000000-1,-5.000000 0.000000-1,-7.000000 0.000000-1,-5.000000 0.000000-2,-6.000000 1.000000-2,-3.000000 4.000000 0,-3.000000 3.000000-1,-2.000000 3.000000 0</inkml:trace>
</inkml:ink>
</file>

<file path=ppt/ink/ink8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3"/>
    </inkml:context>
    <inkml:brush xml:id="br0">
      <inkml:brushProperty name="width" value="0.0274421833455563" units="cm"/>
      <inkml:brushProperty name="height" value="0.0274421833455563" units="cm"/>
      <inkml:brushProperty name="color" value="#F2385B"/>
      <inkml:brushProperty name="ignorePressure" value="0"/>
    </inkml:brush>
  </inkml:definitions>
  <inkml:trace contextRef="#ctx0" brushRef="#br0">40650.000000 1950.000000 801,'0.000000'75.000000'-41,"0.000000"0.000000"15 ,0.000000 0.000000 17,0.000000 0.000000 16,-2.000000 0.000000 8,-3.000000 0.000000 2,-3.000000 0.000000 1,-2.000000 0.000000 2,-1.000000-2.000000-1,3.000000-3.000000 0,3.000000-3.000000 0,4.000000-2.000000-2,7.000000-8.000000-2,13.000000-8.000000-4,12.000000-10.000000-4,13.000000-9.000000-5,9.000000-7.000000-2,6.000000-3.000000 0,7.000000-3.000000 1,6.000000-2.000000-1,3.000000-3.000000 1,0.000000 1.000000 1,0.000000-1.000000 1,0.000000 1.000000 0,-2.000000-1.000000 2,-3.000000 1.000000 0,-3.000000-1.000000 1,-2.000000 1.000000 0,-6.000000 2.000000 1,-6.000000 7.000000 1,-6.000000 6.000000 0,-6.000000 7.000000 0,-9.000000 7.000000 0,-8.000000 9.000000-1,-10.000000 10.000000-2,-9.000000 10.000000-1,-12.000000 5.000000-2,-11.000000 4.000000-3,-14.000000 3.000000-3,-11.000000 3.000000-2,-12.000000 3.000000-3,-9.000000 3.000000-4,-10.000000 3.000000-5,-8.000000 4.000000-3,-6.000000-4.000000-3,1.000000-9.000000-2,-1.000000-10.000000-2,1.000000-8.000000-1,4.000000-12.000000-1,9.000000-12.000000-1,10.000000-13.000000 1,10.000000-12.000000-1,8.000000-10.000000 3,10.000000-6.000000 7,10.000000-6.000000 6,9.000000-6.000000 5</inkml:trace>
</inkml:ink>
</file>

<file path=ppt/ink/ink8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3"/>
    </inkml:context>
    <inkml:brush xml:id="br0">
      <inkml:brushProperty name="width" value="0.0219999998807907" units="cm"/>
      <inkml:brushProperty name="height" value="0.0219999998807907" units="cm"/>
      <inkml:brushProperty name="color" value="#F2385B"/>
      <inkml:brushProperty name="ignorePressure" value="0"/>
    </inkml:brush>
  </inkml:definitions>
  <inkml:trace contextRef="#ctx0" brushRef="#br0">40500.000000 3650.000000 999,'71.000000'1.000000'-1,"-5.000000"4.000000"-3 ,-7.000000 3.000000 0,-5.000000 3.000000-2,0.000000 1.000000-3,10.000000 1.000000-3,10.000000-1.000000-4,9.000000 1.000000-3,-4.000000-1.000000-3,-15.000000 1.000000-1,-15.000000-1.000000-1,-16.000000 1.000000-1</inkml:trace>
</inkml:ink>
</file>

<file path=ppt/ink/ink8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3"/>
    </inkml:context>
    <inkml:brush xml:id="br0">
      <inkml:brushProperty name="width" value="0.0287213921546936" units="cm"/>
      <inkml:brushProperty name="height" value="0.0287213921546936" units="cm"/>
      <inkml:brushProperty name="color" value="#F2385B"/>
      <inkml:brushProperty name="ignorePressure" value="0"/>
    </inkml:brush>
  </inkml:definitions>
  <inkml:trace contextRef="#ctx0" brushRef="#br0">44000.000000 2100.000000 765,'-91.000000'-88.000000'-20,"19.000000"26.000000"0 ,19.000000 24.000000 0,19.000000 26.000000 0,5.000000 12.000000 8,-5.000000 0.000000 12,-7.000000 0.000000 15,-5.000000 0.000000 13,-3.000000 4.000000 4,4.000000 10.000000-4,3.000000 10.000000-5,3.000000 9.000000-5,4.000000 6.000000-3,7.000000 3.000000-3,6.000000 3.000000-4,7.000000 4.000000-3,5.000000 2.000000-1,7.000000 4.000000 0,6.000000 3.000000-1,7.000000 3.000000 1,4.000000 1.000000-1,3.000000 1.000000-1,3.000000-1.000000-2,4.000000 1.000000-1,4.000000-1.000000-1,6.000000 1.000000-1,7.000000-1.000000-1,6.000000 1.000000-1,1.000000-4.000000 1,-3.000000-6.000000 2,-3.000000-6.000000 1,-2.000000-6.000000 1,-6.000000-4.000000 2,-6.000000 1.000000 0,-6.000000-1.000000 2,-6.000000 1.000000 1,-7.000000-3.000000 1,-6.000000-2.000000 0,-6.000000-3.000000-1,-6.000000-3.000000 1,-13.000000 2.000000 1,-19.000000 10.000000 3,-18.000000 10.000000 4,-19.000000 9.000000 3,-13.000000 2.000000 0,-6.000000-2.000000-3,-6.000000-3.000000-5,-6.000000-3.000000-4,1.000000-9.000000-1,9.000000-11.000000-1,10.000000-14.000000 1,10.000000-11.000000 1,10.000000-14.000000-6,13.000000-11.000000-9,12.000000-14.000000-10,13.000000-11.000000-9,9.000000-4.000000-2,6.000000 6.000000 5,7.000000 7.000000 6,6.000000 6.000000 5,3.000000 1.000000-1,0.000000-3.000000-10,0.000000-3.000000-9,0.000000-2.000000-9</inkml:trace>
</inkml:ink>
</file>

<file path=ppt/ink/ink8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4"/>
    </inkml:context>
    <inkml:brush xml:id="br0">
      <inkml:brushProperty name="width" value="0.0252024699002504" units="cm"/>
      <inkml:brushProperty name="height" value="0.0252024699002504" units="cm"/>
      <inkml:brushProperty name="color" value="#F2385B"/>
      <inkml:brushProperty name="ignorePressure" value="0"/>
    </inkml:brush>
  </inkml:definitions>
  <inkml:trace contextRef="#ctx0" brushRef="#br0">44800.000000 1050.000000 872,'1.000000'95.000000'29,"4.000000"-9.000000"-8 ,3.000000-10.000000-5,3.000000-8.000000-7,-2.000000-6.000000-2,-6.000000 1.000000 1,-6.000000-1.000000 2,-6.000000 1.000000 0,-2.000000-4.000000 0,3.000000-6.000000-5,3.000000-6.000000-2,4.000000-6.000000-5,2.000000-13.000000-4,4.000000-19.000000-7,3.000000-18.000000-5,3.000000-19.000000-6,4.000000-13.000000-4,7.000000-6.000000 1,6.000000-6.000000 0,7.000000-6.000000-1,2.000000-1.000000 4,1.000000 7.000000 4,-1.000000 6.000000 5,1.000000 7.000000 6,-1.000000 4.000000 4,1.000000 3.000000 4,-1.000000 3.000000 4,1.000000 4.000000 5,-3.000000 4.000000 2,-2.000000 6.000000 2,-3.000000 7.000000 2,-3.000000 6.000000 2,-6.000000 7.000000 1,-5.000000 10.000000 1,-7.000000 10.000000 1,-5.000000 9.000000 0,-14.000000 10.000000-2,-18.000000 14.000000-5,-19.000000 11.000000-4,-18.000000 14.000000-4,-9.000000 5.000000-4,4.000000 1.000000-2,3.000000-1.000000-1,3.000000 1.000000-3,6.000000-9.000000 0,9.000000-15.000000 0,10.000000-15.000000 1,10.000000-16.000000 0,2.000000-2.000000 0,-3.000000 13.000000 0,-3.000000 12.000000 0,-2.000000 13.000000-1,0.000000-1.000000 1,7.000000-11.000000 1,6.000000-14.000000 0,7.000000-11.000000 2,7.000000-9.000000 0,9.000000-3.000000-1,10.000000-3.000000-1,10.000000-2.000000 0,7.000000-8.000000 1,6.000000-8.000000 2,7.000000-10.000000 4,6.000000-9.000000 2,4.000000-10.000000 1,4.000000-9.000000-1,3.000000-10.000000-1,3.000000-8.000000 0,-1.000000-3.000000-1,-2.000000 7.000000-2,-3.000000 6.000000-1,-3.000000 7.000000-1,-4.000000 4.000000-1,-3.000000 3.000000 1,-3.000000 3.000000 0,-2.000000 4.000000 0,-14.000000 5.000000-1,-21.000000 10.000000-4,-22.000000 10.000000-4,-22.000000 9.000000-3,-8.000000 6.000000-4,6.000000 3.000000-3,7.000000 3.000000-4,6.000000 4.000000-4</inkml:trace>
</inkml:ink>
</file>

<file path=ppt/ink/ink8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4"/>
    </inkml:context>
    <inkml:brush xml:id="br0">
      <inkml:brushProperty name="width" value="0.0309364888817072" units="cm"/>
      <inkml:brushProperty name="height" value="0.0309364888817072" units="cm"/>
      <inkml:brushProperty name="color" value="#F2385B"/>
      <inkml:brushProperty name="ignorePressure" value="0"/>
    </inkml:brush>
  </inkml:definitions>
  <inkml:trace contextRef="#ctx0" brushRef="#br0">44550.000000 2350.000000 711,'0.000000'73.000000'2,"0.000000"-3.000000"5 ,0.000000-3.000000 5,0.000000-2.000000 4,-2.000000-1.000000 3,-3.000000 3.000000 2,-3.000000 3.000000 0,-2.000000 4.000000 2,-3.000000 2.000000 0,1.000000 4.000000 0,-1.000000 3.000000 0,1.000000 3.000000 0,1.000000-4.000000-1,3.000000-8.000000-3,3.000000-10.000000-4,4.000000-9.000000-2,18.000000-21.000000-6,34.000000-31.000000-10,35.000000-31.000000-9,35.000000-31.000000-9,16.000000-23.000000-7,1.000000-11.000000-5,-1.000000-14.000000-6,1.000000-11.000000-5,-12.000000 3.000000-2,-21.000000 23.000000 3,-22.000000 22.000000 2,-22.000000 22.000000 2</inkml:trace>
</inkml:ink>
</file>

<file path=ppt/ink/ink8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4"/>
    </inkml:context>
    <inkml:brush xml:id="br0">
      <inkml:brushProperty name="width" value="0.0292660295963287" units="cm"/>
      <inkml:brushProperty name="height" value="0.0292660295963287" units="cm"/>
      <inkml:brushProperty name="color" value="#F2385B"/>
      <inkml:brushProperty name="ignorePressure" value="0"/>
    </inkml:brush>
  </inkml:definitions>
  <inkml:trace contextRef="#ctx0" brushRef="#br0">46650.000000 1250.000000 751,'93.000000'1.000000'-29,"-11.000000"4.000000"8 ,-14.000000 3.000000 7,-11.000000 3.000000 7,-7.000000-1.000000 6,0.000000-2.000000 4,0.000000-3.000000 3,0.000000-3.000000 5,-4.000000 1.000000 1,-5.000000 6.000000 0,-7.000000 7.000000 0,-5.000000 6.000000-1,-9.000000 7.000000 1,-9.000000 10.000000 1,-10.000000 10.000000 0,-8.000000 9.000000 1,-11.000000 6.000000 0,-8.000000 3.000000 0,-10.000000 3.000000 1,-9.000000 4.000000-1,-1.000000-6.000000-1,10.000000-11.000000-1,10.000000-14.000000-1,9.000000-11.000000-1,-4.000000 3.000000-1,-15.000000 23.000000 0,-15.000000 22.000000 1,-16.000000 22.000000 1,-4.000000 8.000000-2,10.000000-2.000000-1,10.000000-3.000000-3,9.000000-3.000000-1,6.000000-6.000000 0,3.000000-5.000000 2,3.000000-7.000000 0,4.000000-5.000000 3,5.000000-8.000000-3,10.000000-5.000000-3,10.000000-7.000000-6,9.000000-5.000000-3,7.000000-6.000000-4,7.000000-3.000000-3,6.000000-3.000000-3,7.000000-2.000000-2,5.000000-11.000000-4,7.000000-15.000000-3,6.000000-15.000000-4,7.000000-16.000000-4,2.000000-12.000000-2,1.000000-5.000000 1,-1.000000-7.000000 0,1.000000-5.000000 1,-6.000000-1.000000 3,-8.000000 6.000000 5,-10.000000 7.000000 6,-9.000000 6.000000 5</inkml:trace>
</inkml:ink>
</file>

<file path=ppt/ink/ink8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5"/>
    </inkml:context>
    <inkml:brush xml:id="br0">
      <inkml:brushProperty name="width" value="0.0269295983016491" units="cm"/>
      <inkml:brushProperty name="height" value="0.0269295983016491" units="cm"/>
      <inkml:brushProperty name="color" value="#F2385B"/>
      <inkml:brushProperty name="ignorePressure" value="0"/>
    </inkml:brush>
  </inkml:definitions>
  <inkml:trace contextRef="#ctx0" brushRef="#br0">47400.000000 1950.000000 816,'-19.000000'45.000000'20,"13.000000"-9.000000"-4 ,12.000000-10.000000-3,13.000000-8.000000-5,6.000000-4.000000-1,0.000000 3.000000 2,0.000000 3.000000 1,0.000000 4.000000 2,-4.000000 1.000000 0,-5.000000 0.000000-1,-7.000000 0.000000-1,-5.000000 0.000000-1,-8.000000 3.000000-1,-5.000000 6.000000 0,-7.000000 7.000000 0,-5.000000 6.000000 0,-8.000000 3.000000-2,-5.000000 0.000000-1,-7.000000 0.000000-2,-5.000000 0.000000-2,-1.000000-2.000000-3,6.000000-3.000000-2,7.000000-3.000000-3,6.000000-2.000000-1,12.000000-11.000000-6,19.000000-15.000000-6,19.000000-15.000000-6,19.000000-16.000000-8,7.000000-8.000000-1,-3.000000 0.000000 4,-3.000000 0.000000 3,-2.000000 0.000000 4,-5.000000-2.000000 2,-2.000000-3.000000 0,-3.000000-3.000000 1,-3.000000-2.000000 0</inkml:trace>
</inkml:ink>
</file>

<file path=ppt/ink/ink8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5"/>
    </inkml:context>
    <inkml:brush xml:id="br0">
      <inkml:brushProperty name="width" value="0.0256060119718313" units="cm"/>
      <inkml:brushProperty name="height" value="0.0256060119718313" units="cm"/>
      <inkml:brushProperty name="color" value="#F2385B"/>
      <inkml:brushProperty name="ignorePressure" value="0"/>
    </inkml:brush>
  </inkml:definitions>
  <inkml:trace contextRef="#ctx0" brushRef="#br0">49200.000000 600.000000 859,'68.000000'45.000000'-62,"-11.000000"-9.000000"20 ,-14.000000-10.000000 17,-11.000000-8.000000 20,-9.000000-6.000000 8,-3.000000 1.000000 1,-3.000000-1.000000-1,-2.000000 1.000000 1,-8.000000 2.000000-1,-8.000000 7.000000 2,-10.000000 6.000000 1,-9.000000 7.000000 0,-9.000000 2.000000 0,-5.000000 1.000000-2,-7.000000-1.000000 0,-5.000000 1.000000-3,-3.000000-3.000000 1,4.000000-2.000000 1,3.000000-3.000000 0,3.000000-3.000000 1,4.000000-4.000000 0,7.000000-3.000000-3,6.000000-3.000000-2,7.000000-2.000000-2,2.000000 3.000000-2,1.000000 14.000000-1,-1.000000 11.000000-1,1.000000 14.000000-1,-3.000000 2.000000 0,-2.000000-6.000000 3,-3.000000-6.000000 2,-3.000000-6.000000 1,-1.000000-6.000000 2,4.000000-2.000000-1,3.000000-3.000000 0,3.000000-3.000000-1,1.000000-1.000000 5,1.000000 4.000000 10,-1.000000 3.000000 9,1.000000 3.000000 10,1.000000 3.000000 2,3.000000 3.000000-2,3.000000 3.000000-5,4.000000 4.000000-2,1.000000-3.000000-4,0.000000-5.000000-4,0.000000-7.000000-3,0.000000-5.000000-4,3.000000-6.000000-4,6.000000-3.000000-3,7.000000-3.000000-5,6.000000-2.000000-3,6.000000-9.000000-2,6.000000-12.000000-1,7.000000-13.000000-1,6.000000-12.000000-1,4.000000-9.000000-1,4.000000-2.000000 1,3.000000-3.000000 0,3.000000-3.000000 0,-2.000000 1.000000 1,-6.000000 6.000000 1,-6.000000 7.000000 1,-6.000000 6.000000 1,-4.000000 4.000000 1,1.000000 4.000000-1,-1.000000 3.000000 0,1.000000 3.000000-1,-1.000000 3.000000 2,1.000000 3.000000 3,-1.000000 3.000000 5,1.000000 4.000000 2,-6.000000 5.000000 4,-8.000000 10.000000 2,-10.000000 10.000000 2,-9.000000 9.000000 2,-7.000000 4.000000 1,-3.000000 1.000000-2,-3.000000-1.000000-1,-2.000000 1.000000-2,-3.000000-1.000000-2,1.000000 1.000000 0,-1.000000-1.000000-2,1.000000 1.000000-1,-1.000000-3.000000-2,1.000000-2.000000-6,-1.000000-3.000000-4,1.000000-3.000000-5,-1.000000-12.000000-9,1.000000-18.000000-11,-1.000000-19.000000-12,1.000000-18.000000-12</inkml:trace>
</inkml:ink>
</file>

<file path=ppt/ink/ink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37:18"/>
    </inkml:context>
    <inkml:brush xml:id="br0">
      <inkml:brushProperty name="width" value="0.027809189632535" units="cm"/>
      <inkml:brushProperty name="height" value="0.027809189632535" units="cm"/>
      <inkml:brushProperty name="color" value="#F2385B"/>
      <inkml:brushProperty name="ignorePressure" value="0"/>
    </inkml:brush>
  </inkml:definitions>
  <inkml:trace contextRef="#ctx0" brushRef="#br0">40600.000000 25750.000000 791,'-24.000000'73.000000'2,"4.000000"-3.000000"7 ,3.000000-3.000000 6,3.000000-2.000000 5,3.000000-3.000000 2,3.000000 1.000000-1,3.000000-1.000000-2,4.000000 1.000000-1,1.000000-6.000000-3,0.000000-8.000000-4,0.000000-10.000000-4,0.000000-9.000000-4,0.000000 5.000000-2,0.000000 23.000000 3,0.000000 22.000000 1,0.000000 22.000000 3,1.000000 5.000000 0,4.000000-8.000000-1,3.000000-10.000000 0,3.000000-9.000000-1,3.000000-13.000000-5,3.000000-16.000000-11,3.000000-15.000000-10,4.000000-15.000000-10,-3.000000-14.000000-4,-5.000000-8.000000 5,-7.000000-10.000000 4,-5.000000-9.000000 5,-3.000000-7.000000-1,4.000000-3.000000-6,3.000000-3.000000-4,3.000000-2.000000-6</inkml:trace>
</inkml:ink>
</file>

<file path=ppt/ink/ink90.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5"/>
    </inkml:context>
    <inkml:brush xml:id="br0">
      <inkml:brushProperty name="width" value="0.0221652612090111" units="cm"/>
      <inkml:brushProperty name="height" value="0.0221652612090111" units="cm"/>
      <inkml:brushProperty name="color" value="#F2385B"/>
      <inkml:brushProperty name="ignorePressure" value="0"/>
    </inkml:brush>
  </inkml:definitions>
  <inkml:trace contextRef="#ctx0" brushRef="#br0">49500.000000 1350.000000 992,'-49.000000'48.000000'0,"4.000000"-3.000000"0 ,3.000000-3.000000 0,3.000000-2.000000 0,-1.000000 0.000000-1,-2.000000 7.000000-1,-3.000000 6.000000-1,-3.000000 7.000000-2,-6.000000 4.000000 1,-5.000000 3.000000 3,-7.000000 3.000000 4,-5.000000 4.000000 4,0.000000-3.000000 0,10.000000-5.000000-2,10.000000-7.000000-4,9.000000-5.000000-1,6.000000-9.000000-6,3.000000-9.000000-6,3.000000-10.000000-6,4.000000-8.000000-7</inkml:trace>
</inkml:ink>
</file>

<file path=ppt/ink/ink91.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5"/>
    </inkml:context>
    <inkml:brush xml:id="br0">
      <inkml:brushProperty name="width" value="0.0241919998079538" units="cm"/>
      <inkml:brushProperty name="height" value="0.0241919998079538" units="cm"/>
      <inkml:brushProperty name="color" value="#F2385B"/>
      <inkml:brushProperty name="ignorePressure" value="0"/>
    </inkml:brush>
  </inkml:definitions>
  <inkml:trace contextRef="#ctx0" brushRef="#br0">48850.000000 1800.000000 909,'50.000000'1.000000'3,"0.000000"4.000000"6 ,0.000000 3.000000 5,0.000000 3.000000 7,1.000000-1.000000-1,4.000000-2.000000-6,3.000000-3.000000-6,3.000000-3.000000-7,-4.000000-1.000000-4,-8.000000 4.000000-4,-10.000000 3.000000-4,-9.000000 3.000000-4,-5.000000-1.000000-5,0.000000-2.000000-4,0.000000-3.000000-4,0.000000-3.000000-5</inkml:trace>
</inkml:ink>
</file>

<file path=ppt/ink/ink9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6"/>
    </inkml:context>
    <inkml:brush xml:id="br0">
      <inkml:brushProperty name="width" value="0.029474014416337" units="cm"/>
      <inkml:brushProperty name="height" value="0.029474014416337" units="cm"/>
      <inkml:brushProperty name="color" value="#F2385B"/>
      <inkml:brushProperty name="ignorePressure" value="0"/>
    </inkml:brush>
  </inkml:definitions>
  <inkml:trace contextRef="#ctx0" brushRef="#br0">48150.000000 2450.000000 746,'0.000000'145.000000'3,"0.000000"-9.000000"4 ,0.000000-10.000000 6,0.000000-8.000000 5,0.000000-4.000000 3,0.000000 3.000000 1,0.000000 3.000000 1,0.000000 4.000000 1,0.000000-4.000000-1,0.000000-9.000000-2,0.000000-10.000000-2,0.000000-8.000000-2,3.000000-11.000000-3,6.000000-8.000000-2,7.000000-10.000000-4,6.000000-9.000000-2,3.000000-10.000000-4,0.000000-9.000000-5,0.000000-10.000000-6,0.000000-8.000000-5,1.000000-14.000000-4,4.000000-15.000000-4,3.000000-15.000000-2,3.000000-16.000000-3,-1.000000-13.000000-2,-2.000000-9.000000-1,-3.000000-10.000000-2,-3.000000-8.000000-2,-2.000000-9.000000 2,0.000000-6.000000 3,0.000000-6.000000 5,0.000000-6.000000 3,1.000000 1.000000 3,4.000000 9.000000 3,3.000000 10.000000 2,3.000000 10.000000 2,3.000000 5.000000 4,3.000000 4.000000 5,3.000000 3.000000 5,4.000000 3.000000 5,4.000000 4.000000 4,6.000000 7.000000 3,7.000000 6.000000 3,6.000000 7.000000 2,1.000000 5.000000 1,-3.000000 7.000000-2,-3.000000 6.000000-1,-2.000000 7.000000-2,-8.000000 4.000000-2,-8.000000 3.000000-2,-10.000000 3.000000-2,-9.000000 4.000000-2,-1.000000 1.000000 0,10.000000 0.000000 1,10.000000 0.000000 1,9.000000 0.000000 1,4.000000 4.000000 2,1.000000 10.000000 0,-1.000000 10.000000 1,1.000000 9.000000 2,-3.000000 4.000000-2,-2.000000 1.000000-2,-3.000000-1.000000-3,-3.000000 1.000000-3,-9.000000 1.000000-3,-11.000000 3.000000-3,-14.000000 3.000000-3,-11.000000 4.000000-2,-11.000000 1.000000-2,-5.000000 0.000000 3,-7.000000 0.000000 2,-5.000000 0.000000 1,-14.000000 4.000000 0,-18.000000 10.000000-6,-19.000000 10.000000-4,-18.000000 9.000000-5,-9.000000 1.000000-2,4.000000-6.000000 3,3.000000-6.000000 1,3.000000-6.000000 3,4.000000-10.000000-1,7.000000-12.000000-1,6.000000-13.000000-1,7.000000-12.000000-3,7.000000-9.000000 2,9.000000-2.000000 1,10.000000-3.000000 4,10.000000-3.000000 1,4.000000-4.000000 1,0.000000-3.000000-1,0.000000-3.000000 0,0.000000-2.000000-1,1.000000-5.000000 0,4.000000-2.000000 0,3.000000-3.000000-1,3.000000-3.000000 1,1.000000-1.000000 1,1.000000 4.000000 0,-1.000000 3.000000 1,1.000000 3.000000 0,-1.000000-2.000000 1,1.000000-6.000000 2,-1.000000-6.000000 2,1.000000-6.000000 0</inkml:trace>
</inkml:ink>
</file>

<file path=ppt/ink/ink93.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5T16:52:36"/>
    </inkml:context>
    <inkml:brush xml:id="br0">
      <inkml:brushProperty name="width" value="0.0263122785836458" units="cm"/>
      <inkml:brushProperty name="height" value="0.0263122785836458" units="cm"/>
      <inkml:brushProperty name="color" value="#F2385B"/>
      <inkml:brushProperty name="ignorePressure" value="0"/>
    </inkml:brush>
  </inkml:definitions>
  <inkml:trace contextRef="#ctx0" brushRef="#br0">48850.000000 2850.000000 836,'0.000000'90.000000'2,"0.000000"-18.000000"3 ,0.000000-19.000000 3,0.000000-18.000000 2,-2.000000-9.000000 4,-3.000000 4.000000 2,-3.000000 3.000000 3,-2.000000 3.000000 3,3.000000-2.000000-1,14.000000-6.000000-3,11.000000-6.000000-4,14.000000-6.000000-4,8.000000-9.000000-5,7.000000-8.000000-7,6.000000-10.000000-7,7.000000-9.000000-5,-1.000000-2.000000-4,-6.000000 6.000000 3,-6.000000 7.000000 1,-6.000000 6.000000 3,-7.000000 6.000000 2,-6.000000 6.000000 3,-6.000000 7.000000 4,-6.000000 6.000000 4,-6.000000 4.000000 2,-2.000000 4.000000 3,-3.000000 3.000000 3,-3.000000 3.000000 2,-4.000000 1.000000-1,-3.000000 1.000000-3,-3.000000-1.000000-3,-2.000000 1.000000-4,-3.000000-3.000000-10,1.000000-2.000000-16,-1.000000-3.000000-16,1.000000-3.000000-16</inkml:trace>
</inkml:ink>
</file>

<file path=ppt/ink/ink94.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06:42"/>
    </inkml:context>
    <inkml:brush xml:id="br0">
      <inkml:brushProperty name="width" value="0.0332014374434948" units="cm"/>
      <inkml:brushProperty name="height" value="0.0332014374434948" units="cm"/>
      <inkml:brushProperty name="color" value="#F2385B"/>
      <inkml:brushProperty name="ignorePressure" value="0"/>
    </inkml:brush>
  </inkml:definitions>
  <inkml:trace contextRef="#ctx0" brushRef="#br0">48250.000000 36900.000000 662,'-47.000000'-5.000000'-1,"6.000000"-9.000000"-3 ,7.000000-10.000000-3,6.000000-8.000000-2,4.000000-4.000000-2,4.000000 3.000000-2,3.000000 3.000000-1,3.000000 4.000000-1,6.000000 1.000000 0,9.000000 0.000000 2,10.000000 0.000000 1,10.000000 0.000000 2,4.000000 3.000000 2,0.000000 6.000000 5,0.000000 7.000000 4,0.000000 6.000000 4,1.000000 6.000000 4,4.000000 6.000000 2,3.000000 7.000000 3,3.000000 6.000000 2,4.000000 7.000000 1,7.000000 10.000000-1,6.000000 10.000000-1,7.000000 9.000000-1,5.000000 1.000000-1,7.000000-6.000000-2,6.000000-6.000000-2,7.000000-6.000000-2,2.000000-6.000000-1,1.000000-2.000000 1,-1.000000-3.000000-1,1.000000-3.000000 1,1.000000-4.000000-2,3.000000-3.000000-2,3.000000-3.000000-4,4.000000-2.000000-3,1.000000-5.000000 0,0.000000-2.000000 0,0.000000-3.000000 2,0.000000-3.000000 0,0.000000-2.000000 1,0.000000 0.000000 0,0.000000 0.000000 1,0.000000 0.000000 1,1.000000-2.000000 1,4.000000-3.000000-1,3.000000-3.000000 2,3.000000-2.000000-1,1.000000-3.000000 1,1.000000 1.000000 0,-1.000000-1.000000-1,1.000000 1.000000 1,2.000000-3.000000-1,7.000000-2.000000 0,6.000000-3.000000-1,7.000000-3.000000 0,2.000000-1.000000 0,1.000000 4.000000 2,-1.000000 3.000000 0,1.000000 3.000000 3,-6.000000 3.000000-1,-8.000000 3.000000 0,-10.000000 3.000000 0,-9.000000 4.000000-1,-5.000000 4.000000-1,0.000000 6.000000 0,0.000000 7.000000 0,0.000000 6.000000 0,0.000000-1.000000-1,0.000000-5.000000 0,0.000000-7.000000-1,0.000000-5.000000 1,1.000000-4.000000 0,4.000000 0.000000-1,3.000000 0.000000-1,3.000000 0.000000 0,3.000000 0.000000-1,3.000000 0.000000 1,3.000000 0.000000 0,4.000000 0.000000-1,-1.000000 0.000000 1,-3.000000 0.000000 1,-3.000000 0.000000 0,-2.000000 0.000000 1,-5.000000 0.000000-1,-2.000000 0.000000 1,-3.000000 0.000000 0,-3.000000 0.000000 1,-2.000000 0.000000-1,0.000000 0.000000 1,0.000000 0.000000 0,0.000000 0.000000 0,1.000000 0.000000 1,4.000000 0.000000-1,3.000000 0.000000-1,3.000000 0.000000 1,1.000000-4.000000-1,1.000000-5.000000-1,-1.000000-7.000000-1,1.000000-5.000000 0,1.000000-3.000000-1,3.000000 4.000000 1,3.000000 3.000000-1,4.000000 3.000000 0,1.000000 3.000000 1,0.000000 3.000000-1,0.000000 3.000000 1,0.000000 4.000000 0,0.000000 2.000000 1,0.000000 4.000000 1,0.000000 3.000000 1,0.000000 3.000000 1,0.000000 4.000000 1,0.000000 7.000000 0,0.000000 6.000000-2,0.000000 7.000000 0,1.000000-3.000000-1,4.000000-8.000000-2,3.000000-10.000000-3,3.000000-9.000000-1,-4.000000-5.000000-2,-8.000000 0.000000 1,-10.000000 0.000000 1,-9.000000 0.000000-1,-15.000000 0.000000 2,-18.000000 0.000000 0,-19.000000 0.000000 1,-18.000000 0.000000 1,2.000000 0.000000 0,26.000000 0.000000 0,24.000000 0.000000 0,26.000000 0.000000-1,8.000000 0.000000 1,-5.000000 0.000000 0,-7.000000 0.000000 0,-5.000000 0.000000 0,-6.000000-2.000000 1,-3.000000-3.000000-1,-3.000000-3.000000 1,-2.000000-2.000000-1,-1.000000-5.000000 1,3.000000-2.000000 0,3.000000-3.000000 1,4.000000-3.000000 0,1.000000-2.000000 0,0.000000 0.000000 1,0.000000 0.000000 0,0.000000 0.000000 1,1.000000 1.000000 0,4.000000 4.000000 0,3.000000 3.000000 1,3.000000 3.000000-1,1.000000 3.000000 1,1.000000 3.000000 1,-1.000000 3.000000 0,1.000000 4.000000 2,-4.000000 2.000000 0,-6.000000 4.000000 0,-6.000000 3.000000 0,-6.000000 3.000000-1,-6.000000-1.000000 0,-2.000000-2.000000-1,-3.000000-3.000000 0,-3.000000-3.000000 0,7.000000-1.000000-1,19.000000 4.000000-1,19.000000 3.000000-1,19.000000 3.000000 0,5.000000-1.000000-1,-5.000000-2.000000-1,-7.000000-3.000000 0,-5.000000-3.000000-2,-4.000000-1.000000 1,0.000000 4.000000-2,0.000000 3.000000 0,0.000000 3.000000-1,-5.000000-1.000000-1,-9.000000-2.000000 0,-10.000000-3.000000 0,-8.000000-3.000000-1,-8.000000-2.000000 1,-2.000000 0.000000 1,-3.000000 0.000000 2,-3.000000 0.000000 0,-4.000000 4.000000 2,-3.000000 10.000000 0,-3.000000 10.000000 1,-2.000000 9.000000 1,-1.000000 2.000000 0,3.000000-2.000000-1,3.000000-3.000000 1,4.000000-3.000000 0,-3.000000-6.000000 0,-5.000000-5.000000 1,-7.000000-7.000000 0,-5.000000-5.000000 1,-8.000000-4.000000 0,-5.000000 0.000000-2,-7.000000 0.000000 0,-5.000000 0.000000-1,5.000000-2.000000-1,19.000000-3.000000 0,19.000000-3.000000-1,19.000000-2.000000 1,7.000000-3.000000-1,-3.000000 1.000000 0,-3.000000-1.000000-1,-2.000000 1.000000 0,-3.000000 1.000000 0,1.000000 3.000000 0,-1.000000 3.000000 1,1.000000 4.000000 0,-7.000000 1.000000 1,-12.000000 0.000000-1,-13.000000 0.000000 0,-12.000000 0.000000 0,-9.000000 0.000000 0,-2.000000 0.000000 2,-3.000000 0.000000 0,-3.000000 0.000000 1,13.000000 0.000000 2,32.000000 0.000000 2,31.000000 0.000000 2,32.000000 0.000000 2,15.000000 0.000000 0,0.000000 0.000000 0,0.000000 0.000000-1,0.000000 0.000000 0,0.000000-2.000000-1,0.000000-3.000000-1,0.000000-3.000000 0,0.000000-2.000000 0,-2.000000-3.000000 0,-3.000000 1.000000-1,-3.000000-1.000000-1,-2.000000 1.000000 1,-9.000000-3.000000-1,-12.000000-2.000000-2,-13.000000-3.000000 0,-12.000000-3.000000-2,-13.000000 1.000000 0,-12.000000 6.000000-3,-13.000000 7.000000-1,-12.000000 6.000000-1,-2.000000-1.000000-1,9.000000-5.000000-1,10.000000-7.000000 1,10.000000-5.000000-1,5.000000-6.000000 1,4.000000-3.000000 1,3.000000-3.000000 0,3.000000-2.000000 2,-5.000000 0.000000-11,-12.000000 7.000000-22,-13.000000 6.000000-21,-12.000000 7.000000-23</inkml:trace>
</inkml:ink>
</file>

<file path=ppt/ink/ink9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04:09"/>
    </inkml:context>
    <inkml:brush xml:id="br0">
      <inkml:brushProperty name="width" value="0.0299731399863958" units="cm"/>
      <inkml:brushProperty name="height" value="0.0299731399863958" units="cm"/>
      <inkml:brushProperty name="color" value="#F2385B"/>
      <inkml:brushProperty name="ignorePressure" value="0"/>
    </inkml:brush>
  </inkml:definitions>
  <inkml:trace contextRef="#ctx0" brushRef="#br0">65100.000000 22500.000000 733,'-63.000000'0.000000'3,"26.000000"0.000000"6 ,24.000000 0.000000 4,26.000000 0.000000 7,13.000000 0.000000-1,4.000000 0.000000-3,3.000000 0.000000-5,3.000000 0.000000-5,3.000000 1.000000-3,3.000000 4.000000-3,3.000000 3.000000-3,4.000000 3.000000-2,1.000000 1.000000-5,0.000000 1.000000-4,0.000000-1.000000-6,0.000000 1.000000-5,-2.000000-3.000000-3,-3.000000-2.000000-1,-3.000000-3.000000 1,-2.000000-3.000000-1,-9.000000 1.000000 3,-12.000000 6.000000 6,-13.000000 7.000000 6,-12.000000 6.000000 5,-15.000000 6.000000 4,-15.000000 6.000000 1,-15.000000 7.000000 1,-16.000000 6.000000 1,-12.000000 3.000000 1,-5.000000 0.000000 0,-7.000000 0.000000 1,-5.000000 0.000000-1,0.000000-2.000000 5,10.000000-3.000000 8,10.000000-3.000000 7,9.000000-2.000000 9,9.000000-8.000000 4,9.000000-8.000000 5,10.000000-10.000000 2,10.000000-9.000000 4,16.000000-5.000000-5,26.000000 0.000000-11,24.000000 0.000000-12,26.000000 0.000000-11,10.000000 0.000000-7,-3.000000 0.000000-2,-3.000000 0.000000-3,-2.000000 0.000000-1,-6.000000 1.000000-2,-6.000000 4.000000 0,-6.000000 3.000000 0,-6.000000 3.000000 0,-9.000000 3.000000 4,-8.000000 3.000000 9,-10.000000 3.000000 9,-9.000000 4.000000 10,-13.000000 4.000000 3,-16.000000 6.000000 1,-15.000000 7.000000-2,-15.000000 6.000000 1,-12.000000 6.000000-3,-6.000000 6.000000-1,-6.000000 7.000000-3,-6.000000 6.000000-1,1.000000 1.000000-5,9.000000-3.000000-5,10.000000-3.000000-6,10.000000-2.000000-4,5.000000-5.000000-7,4.000000-2.000000-5,3.000000-3.000000-6,3.000000-3.000000-6,10.000000-9.000000-7,20.000000-11.000000-6,18.000000-14.000000-8,20.000000-11.000000-8</inkml:trace>
</inkml:ink>
</file>

<file path=ppt/ink/ink96.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04:10"/>
    </inkml:context>
    <inkml:brush xml:id="br0">
      <inkml:brushProperty name="width" value="0.0301710311323404" units="cm"/>
      <inkml:brushProperty name="height" value="0.0301710311323404" units="cm"/>
      <inkml:brushProperty name="color" value="#F2385B"/>
      <inkml:brushProperty name="ignorePressure" value="0"/>
    </inkml:brush>
  </inkml:definitions>
  <inkml:trace contextRef="#ctx0" brushRef="#br0">65300.000000 23600.000000 729,'-44.000000'26.000000'42,"13.000000"4.000000"-11 ,12.000000 3.000000-10,13.000000 3.000000-11,6.000000-1.000000-7,0.000000-2.000000-2,0.000000-3.000000-3,0.000000-3.000000-2,0.000000 13.000000 0,0.000000 32.000000 1,0.000000 31.000000 3,0.000000 32.000000 1,0.000000 16.000000 4,0.000000 4.000000 5,0.000000 3.000000 6,0.000000 3.000000 5,0.000000-7.000000 2,0.000000-15.000000-4,0.000000-15.000000-2,0.000000-16.000000-3,0.000000-16.000000-2,0.000000-16.000000-4,0.000000-15.000000-3,0.000000-15.000000-2,4.000000-29.000000-8,10.000000-41.000000-9,10.000000-40.000000-11,9.000000-40.000000-10,1.000000-25.000000-7,-6.000000-5.000000-2,-6.000000-7.000000-3,-6.000000-5.000000-2,-2.000000 2.000000 3,3.000000 13.000000 10,3.000000 12.000000 9,4.000000 13.000000 10,-1.000000 15.000000 5,-3.000000 19.000000 3,-3.000000 19.000000 3,-2.000000 19.000000 2,-3.000000 10.000000 1,1.000000 4.000000 2,-1.000000 3.000000-1,1.000000 3.000000 1,-3.000000 9.000000 9,-2.000000 16.000000 17,-3.000000 15.000000 17,-3.000000 17.000000 16,-4.000000 7.000000 4,-3.000000 0.000000-10,-3.000000 0.000000-8,-2.000000 0.000000-11,-3.000000-2.000000-5,1.000000-3.000000-3,-1.000000-3.000000-3,1.000000-2.000000-3,7.000000-6.000000-4,16.000000-6.000000-6,15.000000-6.000000-4,17.000000-6.000000-6,11.000000-12.000000-6,10.000000-15.000000-7,10.000000-15.000000-6,9.000000-16.000000-6,7.000000-15.000000-6,7.000000-11.000000-3,6.000000-14.000000-3,7.000000-11.000000-3,-9.000000 2.000000 0,-21.000000 19.000000 3,-22.000000 19.000000 4,-22.000000 19.000000 2</inkml:trace>
</inkml:ink>
</file>

<file path=ppt/ink/ink9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3:04:10"/>
    </inkml:context>
    <inkml:brush xml:id="br0">
      <inkml:brushProperty name="width" value="0.032071378082037" units="cm"/>
      <inkml:brushProperty name="height" value="0.032071378082037" units="cm"/>
      <inkml:brushProperty name="color" value="#F2385B"/>
      <inkml:brushProperty name="ignorePressure" value="0"/>
    </inkml:brush>
  </inkml:definitions>
  <inkml:trace contextRef="#ctx0" brushRef="#br0">66950.000000 23250.000000 685,'-40.000000'-49.000000'-2,"23.000000"4.000000"-1 ,22.000000 3.000000 0,22.000000 3.000000-2,13.000000 6.000000 4,7.000000 9.000000 7,6.000000 10.000000 8,7.000000 10.000000 8,7.000000 10.000000 3,9.000000 13.000000 0,10.000000 12.000000 0,10.000000 13.000000 0,-1.000000 9.000000-3,-9.000000 6.000000-7,-10.000000 7.000000-6,-8.000000 6.000000-7,-12.000000 6.000000-2,-12.000000 6.000000 1,-13.000000 7.000000 0,-12.000000 6.000000 1,-9.000000 1.000000 0,-2.000000-3.000000 0,-3.000000-3.000000 0,-3.000000-2.000000 0,-10.000000-5.000000 1,-16.000000-2.000000 3,-15.000000-3.000000 2,-15.000000-3.000000 2,-7.000000-4.000000 3,3.000000-3.000000 1,3.000000-3.000000 1,4.000000-2.000000 2,1.000000-9.000000-2,0.000000-12.000000-3,0.000000-13.000000-3,0.000000-12.000000-4,3.000000-15.000000-6,6.000000-15.000000-7,7.000000-15.000000-8,6.000000-16.000000-7,6.000000-15.000000-4,6.000000-11.000000-2,7.000000-14.000000-2,6.000000-11.000000-1,3.000000-3.000000-2,0.000000 10.000000-1,0.000000 10.000000-1,0.000000 9.000000-2,4.000000 6.000000 2,10.000000 3.000000 7,10.000000 3.000000 7,9.000000 4.000000 5,1.000000 4.000000 7,-6.000000 6.000000 4,-6.000000 7.000000 5,-6.000000 6.000000 5,-10.000000 7.000000 7,-12.000000 10.000000 12,-13.000000 10.000000 10,-12.000000 9.000000 10,-10.000000 12.000000 4,-6.000000 16.000000-4,-6.000000 15.000000-4,-6.000000 17.000000-4,-4.000000 8.000000-5,1.000000 4.000000-7,-1.000000 3.000000-7,1.000000 3.000000-6,4.000000-4.000000-7,9.000000-8.000000-7,10.000000-10.000000-7,10.000000-9.000000-7,11.000000-13.000000-9,17.000000-16.000000-12,15.000000-15.000000-10,16.000000-15.000000-13</inkml:trace>
</inkml:ink>
</file>

<file path=ppt/ink/ink9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04:10"/>
    </inkml:context>
    <inkml:brush xml:id="br0">
      <inkml:brushProperty name="width" value="0.0353456139564514" units="cm"/>
      <inkml:brushProperty name="height" value="0.0353456139564514" units="cm"/>
      <inkml:brushProperty name="color" value="#F2385B"/>
      <inkml:brushProperty name="ignorePressure" value="0"/>
    </inkml:brush>
  </inkml:definitions>
  <inkml:trace contextRef="#ctx0" brushRef="#br0">69150.000000 22950.000000 622,'-68.000000'10.000000'72,"17.000000"23.000000"-27 ,15.000000 22.000000-29,16.000000 22.000000-28,2.000000 13.000000-6,-8.000000 7.000000 15,-10.000000 6.000000 15,-9.000000 7.000000 15,-5.000000 0.000000 6,0.000000-2.000000-4,0.000000-3.000000-4,0.000000-3.000000-4,4.000000-7.000000-4,10.000000-9.000000-2,10.000000-10.000000-3,9.000000-8.000000-3,4.000000-11.000000-1,1.000000-8.000000-1,-1.000000-10.000000 0,1.000000-9.000000 0,1.000000-1.000000 0,3.000000 10.000000-1,3.000000 10.000000 0,4.000000 9.000000 0,5.000000-1.000000-1,10.000000-8.000000 0,10.000000-10.000000 0,9.000000-9.000000 0,7.000000-7.000000-2,7.000000-3.000000-2,6.000000-3.000000-4,7.000000-2.000000-2,2.000000-5.000000-2,1.000000-2.000000-4,-1.000000-3.000000-3,1.000000-3.000000-2,-4.000000-6.000000-3,-6.000000-5.000000-2,-6.000000-7.000000-2,-6.000000-5.000000-1,-7.000000-4.000000-2,-6.000000 0.000000 0,-6.000000 0.000000-1,-6.000000 0.000000 0,-6.000000-4.000000 0,-2.000000-5.000000-1,-3.000000-7.000000 0,-3.000000-5.000000-1,-2.000000-1.000000 2,0.000000 6.000000 3,0.000000 7.000000 3,0.000000 6.000000 4,-2.000000 4.000000 2,-3.000000 4.000000 2,-3.000000 3.000000 1,-2.000000 3.000000 1</inkml:trace>
</inkml:ink>
</file>

<file path=ppt/ink/ink99.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0-10-28T04:04:11"/>
    </inkml:context>
    <inkml:brush xml:id="br0">
      <inkml:brushProperty name="width" value="0.0325486324727535" units="cm"/>
      <inkml:brushProperty name="height" value="0.0325486324727535" units="cm"/>
      <inkml:brushProperty name="color" value="#F2385B"/>
      <inkml:brushProperty name="ignorePressure" value="0"/>
    </inkml:brush>
  </inkml:definitions>
  <inkml:trace contextRef="#ctx0" brushRef="#br0">69150.000000 24050.000000 675,'-47.000000'50.000000'27,"6.000000"0.000000"-5 ,7.000000 0.000000-5,6.000000 0.000000-3,1.000000 1.000000-2,-3.000000 4.000000 2,-3.000000 3.000000 0,-2.000000 3.000000 3,-3.000000-1.000000-1,1.000000-2.000000-1,-1.000000-3.000000 0,1.000000-3.000000-1,-4.000000-6.000000-5,-6.000000-5.000000-8,-6.000000-7.000000-8,-6.000000-5.000000-8,2.000000-11.000000-3,14.000000-11.000000 2,11.000000-14.000000 1,14.000000-11.000000 1,5.000000-7.000000 2,1.000000 0.000000-2,-1.000000 0.000000 1,1.000000 0.000000-1,-4.000000-7.000000-1,-6.000000-11.000000-2,-6.000000-14.000000-2,-6.000000-11.000000-2,-2.000000-4.000000 2,3.000000 6.000000 7,3.000000 7.000000 6,4.000000 6.000000 7,4.000000 6.000000 2,6.000000 6.000000 0,7.000000 7.000000-1,6.000000 6.000000-1,6.000000 6.000000 4,6.000000 6.000000 6,7.000000 7.000000 7,6.000000 6.000000 7,7.000000 6.000000 3,10.000000 6.000000-2,10.000000 7.000000 0,9.000000 6.000000-2,4.000000-1.000000-3,1.000000-5.000000-6,-1.000000-7.000000-5,1.000000-5.000000-6,4.000000-11.000000-2,9.000000-11.000000 1,10.000000-14.000000 3,10.000000-11.000000 1,-6.000000-3.000000-3,-18.000000 10.000000-7,-19.000000 10.000000-9,-18.000000 9.000000-7,-6.000000-5.000000-5,10.000000-19.000000-3,10.000000-18.000000-2,9.000000-19.000000-3,1.000000-7.000000-1,-6.000000 7.000000 0,-6.000000 6.000000 1,-6.000000 7.000000 1,-7.000000 5.000000 3,-6.000000 7.000000 6,-6.000000 6.000000 7,-6.000000 7.000000 5,-4.000000 4.000000 7,1.000000 3.000000 7,-1.000000 3.000000 7,1.000000 4.000000 7,-3.000000 8.000000 8,-2.000000 17.000000 13,-3.000000 15.000000 12,-3.000000 16.000000 12,-1.000000 7.000000-1,4.000000 1.000000-10,3.000000-1.000000-13,3.000000 1.000000-11,1.000000-1.000000-8,1.000000 1.000000-4,-1.000000-1.000000-5,1.000000 1.000000-5,2.000000-6.000000-4,7.000000-8.000000-5,6.000000-10.000000-3,7.000000-9.000000-5,4.000000-12.000000-1,3.000000-11.000000 2,3.000000-14.000000 1,4.000000-11.000000 1,10.000000-11.000000 0,19.000000-5.000000-1,19.000000-7.000000-2,19.000000-5.000000 0,7.000000 0.000000 0,-3.000000 10.000000 6,-3.000000 10.000000 4,-2.000000 9.000000 5,-8.000000 7.000000 4,-8.000000 7.000000 3,-10.000000 6.000000 3,-9.000000 7.000000 3,-10.000000 4.000000 2,-9.000000 3.000000-1,-10.000000 3.000000 0,-8.000000 4.000000 0,-17.000000 8.000000-6,-21.000000 17.000000-12,-22.000000 15.000000-10,-22.000000 16.000000-12,-10.000000 4.000000-6,4.000000-6.000000-1,3.000000-6.000000-1,3.000000-6.000000-2,-1.000000-6.000000-1,-2.000000-2.000000-4,-3.000000-3.000000-3,-3.000000-3.000000-4,1.000000-4.000000 3,6.000000-3.000000 6,7.000000-3.000000 6,6.000000-2.000000 7,3.000000-3.000000 6,0.000000 1.000000 3,0.000000-1.000000 3,0.000000 1.000000 5</inkml:trace>
</inkml:ink>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716153-9413-45DB-96F0-231A68862A91}" type="datetimeFigureOut">
              <a:rPr lang="en-US" smtClean="0"/>
            </a:fld>
            <a:endParaRPr 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FE01D-49CC-430C-BCCD-9EB6B8E7506B}"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6C039F09-393E-4E6D-98AC-DC0B07A168DC}"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endParaRPr 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a:p>
        </p:txBody>
      </p:sp>
      <p:sp>
        <p:nvSpPr>
          <p:cNvPr id="4" name="日期占位符 3"/>
          <p:cNvSpPr>
            <a:spLocks noGrp="1"/>
          </p:cNvSpPr>
          <p:nvPr>
            <p:ph type="dt" sz="half" idx="10"/>
          </p:nvPr>
        </p:nvSpPr>
        <p:spPr/>
        <p:txBody>
          <a:bodyPr/>
          <a:lstStyle/>
          <a:p>
            <a:fld id="{8E0D78A5-8A60-465C-AFC3-1D6EC047D45E}" type="datetimeFigureOut">
              <a:rPr lang="en-US" smtClean="0"/>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日期占位符 3"/>
          <p:cNvSpPr>
            <a:spLocks noGrp="1"/>
          </p:cNvSpPr>
          <p:nvPr>
            <p:ph type="dt" sz="half" idx="10"/>
          </p:nvPr>
        </p:nvSpPr>
        <p:spPr/>
        <p:txBody>
          <a:bodyPr/>
          <a:lstStyle/>
          <a:p>
            <a:fld id="{8E0D78A5-8A60-465C-AFC3-1D6EC047D45E}" type="datetimeFigureOut">
              <a:rPr lang="en-US" smtClean="0"/>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日期占位符 3"/>
          <p:cNvSpPr>
            <a:spLocks noGrp="1"/>
          </p:cNvSpPr>
          <p:nvPr>
            <p:ph type="dt" sz="half" idx="10"/>
          </p:nvPr>
        </p:nvSpPr>
        <p:spPr/>
        <p:txBody>
          <a:bodyPr/>
          <a:lstStyle/>
          <a:p>
            <a:fld id="{8E0D78A5-8A60-465C-AFC3-1D6EC047D45E}" type="datetimeFigureOut">
              <a:rPr lang="en-US" smtClean="0"/>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日期占位符 3"/>
          <p:cNvSpPr>
            <a:spLocks noGrp="1"/>
          </p:cNvSpPr>
          <p:nvPr>
            <p:ph type="dt" sz="half" idx="10"/>
          </p:nvPr>
        </p:nvSpPr>
        <p:spPr/>
        <p:txBody>
          <a:bodyPr/>
          <a:lstStyle/>
          <a:p>
            <a:fld id="{8E0D78A5-8A60-465C-AFC3-1D6EC047D45E}" type="datetimeFigureOut">
              <a:rPr lang="en-US" smtClean="0"/>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a:p>
        </p:txBody>
      </p:sp>
      <p:sp>
        <p:nvSpPr>
          <p:cNvPr id="3" name="文本占位符 2"/>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8E0D78A5-8A60-465C-AFC3-1D6EC047D45E}" type="datetimeFigureOut">
              <a:rPr lang="en-US" smtClean="0"/>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3" name="内容占位符 2"/>
          <p:cNvSpPr>
            <a:spLocks noGrp="1"/>
          </p:cNvSpPr>
          <p:nvPr>
            <p:ph sz="half" idx="1"/>
          </p:nvPr>
        </p:nvSpPr>
        <p:spPr>
          <a:xfrm>
            <a:off x="628650" y="1825625"/>
            <a:ext cx="38862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内容占位符 3"/>
          <p:cNvSpPr>
            <a:spLocks noGrp="1"/>
          </p:cNvSpPr>
          <p:nvPr>
            <p:ph sz="half" idx="2"/>
          </p:nvPr>
        </p:nvSpPr>
        <p:spPr>
          <a:xfrm>
            <a:off x="4629150" y="1825625"/>
            <a:ext cx="38862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5" name="日期占位符 4"/>
          <p:cNvSpPr>
            <a:spLocks noGrp="1"/>
          </p:cNvSpPr>
          <p:nvPr>
            <p:ph type="dt" sz="half" idx="10"/>
          </p:nvPr>
        </p:nvSpPr>
        <p:spPr/>
        <p:txBody>
          <a:bodyPr/>
          <a:lstStyle/>
          <a:p>
            <a:fld id="{8E0D78A5-8A60-465C-AFC3-1D6EC047D45E}" type="datetimeFigureOut">
              <a:rPr lang="en-US" smtClean="0"/>
            </a:fld>
            <a:endParaRPr lang="en-US"/>
          </a:p>
        </p:txBody>
      </p:sp>
      <p:sp>
        <p:nvSpPr>
          <p:cNvPr id="6" name="页脚占位符 5"/>
          <p:cNvSpPr>
            <a:spLocks noGrp="1"/>
          </p:cNvSpPr>
          <p:nvPr>
            <p:ph type="ftr" sz="quarter" idx="11"/>
          </p:nvPr>
        </p:nvSpPr>
        <p:spPr/>
        <p:txBody>
          <a:bodyPr/>
          <a:lstStyle/>
          <a:p>
            <a:endParaRPr lang="en-US"/>
          </a:p>
        </p:txBody>
      </p:sp>
      <p:sp>
        <p:nvSpPr>
          <p:cNvPr id="7" name="灯片编号占位符 6"/>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6"/>
            <a:ext cx="7886700" cy="1325563"/>
          </a:xfrm>
        </p:spPr>
        <p:txBody>
          <a:bodyPr/>
          <a:lstStyle/>
          <a:p>
            <a:r>
              <a:rPr lang="zh-CN" altLang="en-US"/>
              <a:t>单击此处编辑母版标题样式</a:t>
            </a:r>
            <a:endParaRPr lang="en-US"/>
          </a:p>
        </p:txBody>
      </p:sp>
      <p:sp>
        <p:nvSpPr>
          <p:cNvPr id="3" name="文本占位符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29842" y="2505075"/>
            <a:ext cx="3868340"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29150" y="2505075"/>
            <a:ext cx="3887391"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7" name="日期占位符 6"/>
          <p:cNvSpPr>
            <a:spLocks noGrp="1"/>
          </p:cNvSpPr>
          <p:nvPr>
            <p:ph type="dt" sz="half" idx="10"/>
          </p:nvPr>
        </p:nvSpPr>
        <p:spPr/>
        <p:txBody>
          <a:bodyPr/>
          <a:lstStyle/>
          <a:p>
            <a:fld id="{8E0D78A5-8A60-465C-AFC3-1D6EC047D45E}" type="datetimeFigureOut">
              <a:rPr lang="en-US" smtClean="0"/>
            </a:fld>
            <a:endParaRPr lang="en-US"/>
          </a:p>
        </p:txBody>
      </p:sp>
      <p:sp>
        <p:nvSpPr>
          <p:cNvPr id="8" name="页脚占位符 7"/>
          <p:cNvSpPr>
            <a:spLocks noGrp="1"/>
          </p:cNvSpPr>
          <p:nvPr>
            <p:ph type="ftr" sz="quarter" idx="11"/>
          </p:nvPr>
        </p:nvSpPr>
        <p:spPr/>
        <p:txBody>
          <a:bodyPr/>
          <a:lstStyle/>
          <a:p>
            <a:endParaRPr lang="en-US"/>
          </a:p>
        </p:txBody>
      </p:sp>
      <p:sp>
        <p:nvSpPr>
          <p:cNvPr id="9" name="灯片编号占位符 8"/>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3" name="日期占位符 2"/>
          <p:cNvSpPr>
            <a:spLocks noGrp="1"/>
          </p:cNvSpPr>
          <p:nvPr>
            <p:ph type="dt" sz="half" idx="10"/>
          </p:nvPr>
        </p:nvSpPr>
        <p:spPr/>
        <p:txBody>
          <a:bodyPr/>
          <a:lstStyle/>
          <a:p>
            <a:fld id="{8E0D78A5-8A60-465C-AFC3-1D6EC047D45E}" type="datetimeFigureOut">
              <a:rPr lang="en-US" smtClean="0"/>
            </a:fld>
            <a:endParaRPr lang="en-US"/>
          </a:p>
        </p:txBody>
      </p:sp>
      <p:sp>
        <p:nvSpPr>
          <p:cNvPr id="4" name="页脚占位符 3"/>
          <p:cNvSpPr>
            <a:spLocks noGrp="1"/>
          </p:cNvSpPr>
          <p:nvPr>
            <p:ph type="ftr" sz="quarter" idx="11"/>
          </p:nvPr>
        </p:nvSpPr>
        <p:spPr/>
        <p:txBody>
          <a:bodyPr/>
          <a:lstStyle/>
          <a:p>
            <a:endParaRPr lang="en-US"/>
          </a:p>
        </p:txBody>
      </p:sp>
      <p:sp>
        <p:nvSpPr>
          <p:cNvPr id="5" name="灯片编号占位符 4"/>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E0D78A5-8A60-465C-AFC3-1D6EC047D45E}" type="datetimeFigureOut">
              <a:rPr lang="en-US" smtClean="0"/>
            </a:fld>
            <a:endParaRPr lang="en-US"/>
          </a:p>
        </p:txBody>
      </p:sp>
      <p:sp>
        <p:nvSpPr>
          <p:cNvPr id="3" name="页脚占位符 2"/>
          <p:cNvSpPr>
            <a:spLocks noGrp="1"/>
          </p:cNvSpPr>
          <p:nvPr>
            <p:ph type="ftr" sz="quarter" idx="11"/>
          </p:nvPr>
        </p:nvSpPr>
        <p:spPr/>
        <p:txBody>
          <a:bodyPr/>
          <a:lstStyle/>
          <a:p>
            <a:endParaRPr lang="en-US"/>
          </a:p>
        </p:txBody>
      </p:sp>
      <p:sp>
        <p:nvSpPr>
          <p:cNvPr id="4" name="灯片编号占位符 3"/>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a:p>
        </p:txBody>
      </p:sp>
      <p:sp>
        <p:nvSpPr>
          <p:cNvPr id="3" name="内容占位符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E0D78A5-8A60-465C-AFC3-1D6EC047D45E}" type="datetimeFigureOut">
              <a:rPr lang="en-US" smtClean="0"/>
            </a:fld>
            <a:endParaRPr lang="en-US"/>
          </a:p>
        </p:txBody>
      </p:sp>
      <p:sp>
        <p:nvSpPr>
          <p:cNvPr id="6" name="页脚占位符 5"/>
          <p:cNvSpPr>
            <a:spLocks noGrp="1"/>
          </p:cNvSpPr>
          <p:nvPr>
            <p:ph type="ftr" sz="quarter" idx="11"/>
          </p:nvPr>
        </p:nvSpPr>
        <p:spPr/>
        <p:txBody>
          <a:bodyPr/>
          <a:lstStyle/>
          <a:p>
            <a:endParaRPr lang="en-US"/>
          </a:p>
        </p:txBody>
      </p:sp>
      <p:sp>
        <p:nvSpPr>
          <p:cNvPr id="7" name="灯片编号占位符 6"/>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a:p>
        </p:txBody>
      </p:sp>
      <p:sp>
        <p:nvSpPr>
          <p:cNvPr id="3" name="图片占位符 2"/>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E0D78A5-8A60-465C-AFC3-1D6EC047D45E}" type="datetimeFigureOut">
              <a:rPr lang="en-US" smtClean="0"/>
            </a:fld>
            <a:endParaRPr lang="en-US"/>
          </a:p>
        </p:txBody>
      </p:sp>
      <p:sp>
        <p:nvSpPr>
          <p:cNvPr id="6" name="页脚占位符 5"/>
          <p:cNvSpPr>
            <a:spLocks noGrp="1"/>
          </p:cNvSpPr>
          <p:nvPr>
            <p:ph type="ftr" sz="quarter" idx="11"/>
          </p:nvPr>
        </p:nvSpPr>
        <p:spPr/>
        <p:txBody>
          <a:bodyPr/>
          <a:lstStyle/>
          <a:p>
            <a:endParaRPr lang="en-US"/>
          </a:p>
        </p:txBody>
      </p:sp>
      <p:sp>
        <p:nvSpPr>
          <p:cNvPr id="7" name="灯片编号占位符 6"/>
          <p:cNvSpPr>
            <a:spLocks noGrp="1"/>
          </p:cNvSpPr>
          <p:nvPr>
            <p:ph type="sldNum" sz="quarter" idx="12"/>
          </p:nvPr>
        </p:nvSpPr>
        <p:spPr/>
        <p:txBody>
          <a:bodyPr/>
          <a:lstStyle/>
          <a:p>
            <a:fld id="{8DDD7F69-18B9-4E8A-BA2D-268AF7745475}"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0D78A5-8A60-465C-AFC3-1D6EC047D45E}" type="datetimeFigureOut">
              <a:rPr lang="en-US" smtClean="0"/>
            </a:fld>
            <a:endParaRPr 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灯片编号占位符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DD7F69-18B9-4E8A-BA2D-268AF7745475}"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7" Type="http://schemas.openxmlformats.org/officeDocument/2006/relationships/slideLayout" Target="../slideLayouts/slideLayout6.xml"/><Relationship Id="rId6" Type="http://schemas.openxmlformats.org/officeDocument/2006/relationships/customXml" Target="../ink/ink100.xml"/><Relationship Id="rId5" Type="http://schemas.openxmlformats.org/officeDocument/2006/relationships/customXml" Target="../ink/ink99.xml"/><Relationship Id="rId4" Type="http://schemas.openxmlformats.org/officeDocument/2006/relationships/customXml" Target="../ink/ink98.xml"/><Relationship Id="rId3" Type="http://schemas.openxmlformats.org/officeDocument/2006/relationships/customXml" Target="../ink/ink97.xml"/><Relationship Id="rId2" Type="http://schemas.openxmlformats.org/officeDocument/2006/relationships/customXml" Target="../ink/ink96.xml"/><Relationship Id="rId1" Type="http://schemas.openxmlformats.org/officeDocument/2006/relationships/customXml" Target="../ink/ink95.xml"/></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customXml" Target="../ink/ink107.xml"/><Relationship Id="rId7" Type="http://schemas.openxmlformats.org/officeDocument/2006/relationships/customXml" Target="../ink/ink106.xml"/><Relationship Id="rId6" Type="http://schemas.openxmlformats.org/officeDocument/2006/relationships/customXml" Target="../ink/ink105.xml"/><Relationship Id="rId5" Type="http://schemas.openxmlformats.org/officeDocument/2006/relationships/customXml" Target="../ink/ink104.xml"/><Relationship Id="rId4" Type="http://schemas.openxmlformats.org/officeDocument/2006/relationships/customXml" Target="../ink/ink103.xml"/><Relationship Id="rId3" Type="http://schemas.openxmlformats.org/officeDocument/2006/relationships/customXml" Target="../ink/ink102.xml"/><Relationship Id="rId2" Type="http://schemas.openxmlformats.org/officeDocument/2006/relationships/customXml" Target="../ink/ink101.xml"/><Relationship Id="rId1" Type="http://schemas.openxmlformats.org/officeDocument/2006/relationships/image" Target="../media/image22.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customXml" Target="../ink/ink110.xml"/><Relationship Id="rId3" Type="http://schemas.openxmlformats.org/officeDocument/2006/relationships/customXml" Target="../ink/ink109.xml"/><Relationship Id="rId2" Type="http://schemas.openxmlformats.org/officeDocument/2006/relationships/customXml" Target="../ink/ink108.xml"/><Relationship Id="rId1"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9" Type="http://schemas.openxmlformats.org/officeDocument/2006/relationships/customXml" Target="../ink/ink117.xml"/><Relationship Id="rId8" Type="http://schemas.openxmlformats.org/officeDocument/2006/relationships/customXml" Target="../ink/ink116.xml"/><Relationship Id="rId7" Type="http://schemas.openxmlformats.org/officeDocument/2006/relationships/customXml" Target="../ink/ink115.xml"/><Relationship Id="rId6" Type="http://schemas.openxmlformats.org/officeDocument/2006/relationships/customXml" Target="../ink/ink114.xml"/><Relationship Id="rId5" Type="http://schemas.openxmlformats.org/officeDocument/2006/relationships/customXml" Target="../ink/ink113.xml"/><Relationship Id="rId4" Type="http://schemas.openxmlformats.org/officeDocument/2006/relationships/customXml" Target="../ink/ink112.xml"/><Relationship Id="rId3" Type="http://schemas.openxmlformats.org/officeDocument/2006/relationships/customXml" Target="../ink/ink111.xml"/><Relationship Id="rId2" Type="http://schemas.openxmlformats.org/officeDocument/2006/relationships/image" Target="../media/image27.png"/><Relationship Id="rId19" Type="http://schemas.openxmlformats.org/officeDocument/2006/relationships/slideLayout" Target="../slideLayouts/slideLayout2.xml"/><Relationship Id="rId18" Type="http://schemas.openxmlformats.org/officeDocument/2006/relationships/customXml" Target="../ink/ink126.xml"/><Relationship Id="rId17" Type="http://schemas.openxmlformats.org/officeDocument/2006/relationships/customXml" Target="../ink/ink125.xml"/><Relationship Id="rId16" Type="http://schemas.openxmlformats.org/officeDocument/2006/relationships/customXml" Target="../ink/ink124.xml"/><Relationship Id="rId15" Type="http://schemas.openxmlformats.org/officeDocument/2006/relationships/customXml" Target="../ink/ink123.xml"/><Relationship Id="rId14" Type="http://schemas.openxmlformats.org/officeDocument/2006/relationships/customXml" Target="../ink/ink122.xml"/><Relationship Id="rId13" Type="http://schemas.openxmlformats.org/officeDocument/2006/relationships/customXml" Target="../ink/ink121.xml"/><Relationship Id="rId12" Type="http://schemas.openxmlformats.org/officeDocument/2006/relationships/customXml" Target="../ink/ink120.xml"/><Relationship Id="rId11" Type="http://schemas.openxmlformats.org/officeDocument/2006/relationships/customXml" Target="../ink/ink119.xml"/><Relationship Id="rId10" Type="http://schemas.openxmlformats.org/officeDocument/2006/relationships/customXml" Target="../ink/ink118.xml"/><Relationship Id="rId1"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24.xml.rels><?xml version="1.0" encoding="UTF-8" standalone="yes"?>
<Relationships xmlns="http://schemas.openxmlformats.org/package/2006/relationships"><Relationship Id="rId9" Type="http://schemas.openxmlformats.org/officeDocument/2006/relationships/customXml" Target="../ink/ink133.xml"/><Relationship Id="rId8" Type="http://schemas.openxmlformats.org/officeDocument/2006/relationships/customXml" Target="../ink/ink132.xml"/><Relationship Id="rId7" Type="http://schemas.openxmlformats.org/officeDocument/2006/relationships/customXml" Target="../ink/ink131.xml"/><Relationship Id="rId6" Type="http://schemas.openxmlformats.org/officeDocument/2006/relationships/customXml" Target="../ink/ink130.xml"/><Relationship Id="rId57" Type="http://schemas.openxmlformats.org/officeDocument/2006/relationships/slideLayout" Target="../slideLayouts/slideLayout2.xml"/><Relationship Id="rId56" Type="http://schemas.openxmlformats.org/officeDocument/2006/relationships/customXml" Target="../ink/ink180.xml"/><Relationship Id="rId55" Type="http://schemas.openxmlformats.org/officeDocument/2006/relationships/customXml" Target="../ink/ink179.xml"/><Relationship Id="rId54" Type="http://schemas.openxmlformats.org/officeDocument/2006/relationships/customXml" Target="../ink/ink178.xml"/><Relationship Id="rId53" Type="http://schemas.openxmlformats.org/officeDocument/2006/relationships/customXml" Target="../ink/ink177.xml"/><Relationship Id="rId52" Type="http://schemas.openxmlformats.org/officeDocument/2006/relationships/customXml" Target="../ink/ink176.xml"/><Relationship Id="rId51" Type="http://schemas.openxmlformats.org/officeDocument/2006/relationships/customXml" Target="../ink/ink175.xml"/><Relationship Id="rId50" Type="http://schemas.openxmlformats.org/officeDocument/2006/relationships/customXml" Target="../ink/ink174.xml"/><Relationship Id="rId5" Type="http://schemas.openxmlformats.org/officeDocument/2006/relationships/customXml" Target="../ink/ink129.xml"/><Relationship Id="rId49" Type="http://schemas.openxmlformats.org/officeDocument/2006/relationships/customXml" Target="../ink/ink173.xml"/><Relationship Id="rId48" Type="http://schemas.openxmlformats.org/officeDocument/2006/relationships/customXml" Target="../ink/ink172.xml"/><Relationship Id="rId47" Type="http://schemas.openxmlformats.org/officeDocument/2006/relationships/customXml" Target="../ink/ink171.xml"/><Relationship Id="rId46" Type="http://schemas.openxmlformats.org/officeDocument/2006/relationships/customXml" Target="../ink/ink170.xml"/><Relationship Id="rId45" Type="http://schemas.openxmlformats.org/officeDocument/2006/relationships/customXml" Target="../ink/ink169.xml"/><Relationship Id="rId44" Type="http://schemas.openxmlformats.org/officeDocument/2006/relationships/customXml" Target="../ink/ink168.xml"/><Relationship Id="rId43" Type="http://schemas.openxmlformats.org/officeDocument/2006/relationships/customXml" Target="../ink/ink167.xml"/><Relationship Id="rId42" Type="http://schemas.openxmlformats.org/officeDocument/2006/relationships/customXml" Target="../ink/ink166.xml"/><Relationship Id="rId41" Type="http://schemas.openxmlformats.org/officeDocument/2006/relationships/customXml" Target="../ink/ink165.xml"/><Relationship Id="rId40" Type="http://schemas.openxmlformats.org/officeDocument/2006/relationships/customXml" Target="../ink/ink164.xml"/><Relationship Id="rId4" Type="http://schemas.openxmlformats.org/officeDocument/2006/relationships/customXml" Target="../ink/ink128.xml"/><Relationship Id="rId39" Type="http://schemas.openxmlformats.org/officeDocument/2006/relationships/customXml" Target="../ink/ink163.xml"/><Relationship Id="rId38" Type="http://schemas.openxmlformats.org/officeDocument/2006/relationships/customXml" Target="../ink/ink162.xml"/><Relationship Id="rId37" Type="http://schemas.openxmlformats.org/officeDocument/2006/relationships/customXml" Target="../ink/ink161.xml"/><Relationship Id="rId36" Type="http://schemas.openxmlformats.org/officeDocument/2006/relationships/customXml" Target="../ink/ink160.xml"/><Relationship Id="rId35" Type="http://schemas.openxmlformats.org/officeDocument/2006/relationships/customXml" Target="../ink/ink159.xml"/><Relationship Id="rId34" Type="http://schemas.openxmlformats.org/officeDocument/2006/relationships/customXml" Target="../ink/ink158.xml"/><Relationship Id="rId33" Type="http://schemas.openxmlformats.org/officeDocument/2006/relationships/customXml" Target="../ink/ink157.xml"/><Relationship Id="rId32" Type="http://schemas.openxmlformats.org/officeDocument/2006/relationships/customXml" Target="../ink/ink156.xml"/><Relationship Id="rId31" Type="http://schemas.openxmlformats.org/officeDocument/2006/relationships/customXml" Target="../ink/ink155.xml"/><Relationship Id="rId30" Type="http://schemas.openxmlformats.org/officeDocument/2006/relationships/customXml" Target="../ink/ink154.xml"/><Relationship Id="rId3" Type="http://schemas.openxmlformats.org/officeDocument/2006/relationships/customXml" Target="../ink/ink127.xml"/><Relationship Id="rId29" Type="http://schemas.openxmlformats.org/officeDocument/2006/relationships/customXml" Target="../ink/ink153.xml"/><Relationship Id="rId28" Type="http://schemas.openxmlformats.org/officeDocument/2006/relationships/customXml" Target="../ink/ink152.xml"/><Relationship Id="rId27" Type="http://schemas.openxmlformats.org/officeDocument/2006/relationships/customXml" Target="../ink/ink151.xml"/><Relationship Id="rId26" Type="http://schemas.openxmlformats.org/officeDocument/2006/relationships/customXml" Target="../ink/ink150.xml"/><Relationship Id="rId25" Type="http://schemas.openxmlformats.org/officeDocument/2006/relationships/customXml" Target="../ink/ink149.xml"/><Relationship Id="rId24" Type="http://schemas.openxmlformats.org/officeDocument/2006/relationships/customXml" Target="../ink/ink148.xml"/><Relationship Id="rId23" Type="http://schemas.openxmlformats.org/officeDocument/2006/relationships/customXml" Target="../ink/ink147.xml"/><Relationship Id="rId22" Type="http://schemas.openxmlformats.org/officeDocument/2006/relationships/customXml" Target="../ink/ink146.xml"/><Relationship Id="rId21" Type="http://schemas.openxmlformats.org/officeDocument/2006/relationships/customXml" Target="../ink/ink145.xml"/><Relationship Id="rId20" Type="http://schemas.openxmlformats.org/officeDocument/2006/relationships/customXml" Target="../ink/ink144.xml"/><Relationship Id="rId2" Type="http://schemas.openxmlformats.org/officeDocument/2006/relationships/image" Target="../media/image31.png"/><Relationship Id="rId19" Type="http://schemas.openxmlformats.org/officeDocument/2006/relationships/customXml" Target="../ink/ink143.xml"/><Relationship Id="rId18" Type="http://schemas.openxmlformats.org/officeDocument/2006/relationships/customXml" Target="../ink/ink142.xml"/><Relationship Id="rId17" Type="http://schemas.openxmlformats.org/officeDocument/2006/relationships/customXml" Target="../ink/ink141.xml"/><Relationship Id="rId16" Type="http://schemas.openxmlformats.org/officeDocument/2006/relationships/customXml" Target="../ink/ink140.xml"/><Relationship Id="rId15" Type="http://schemas.openxmlformats.org/officeDocument/2006/relationships/customXml" Target="../ink/ink139.xml"/><Relationship Id="rId14" Type="http://schemas.openxmlformats.org/officeDocument/2006/relationships/customXml" Target="../ink/ink138.xml"/><Relationship Id="rId13" Type="http://schemas.openxmlformats.org/officeDocument/2006/relationships/customXml" Target="../ink/ink137.xml"/><Relationship Id="rId12" Type="http://schemas.openxmlformats.org/officeDocument/2006/relationships/customXml" Target="../ink/ink136.xml"/><Relationship Id="rId11" Type="http://schemas.openxmlformats.org/officeDocument/2006/relationships/customXml" Target="../ink/ink135.xml"/><Relationship Id="rId10" Type="http://schemas.openxmlformats.org/officeDocument/2006/relationships/customXml" Target="../ink/ink134.xml"/><Relationship Id="rId1" Type="http://schemas.openxmlformats.org/officeDocument/2006/relationships/image" Target="../media/image3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2.png"/></Relationships>
</file>

<file path=ppt/slides/_rels/slide26.xml.rels><?xml version="1.0" encoding="UTF-8" standalone="yes"?>
<Relationships xmlns="http://schemas.openxmlformats.org/package/2006/relationships"><Relationship Id="rId9" Type="http://schemas.openxmlformats.org/officeDocument/2006/relationships/customXml" Target="../ink/ink186.xml"/><Relationship Id="rId8" Type="http://schemas.openxmlformats.org/officeDocument/2006/relationships/customXml" Target="../ink/ink185.xml"/><Relationship Id="rId7" Type="http://schemas.openxmlformats.org/officeDocument/2006/relationships/customXml" Target="../ink/ink184.xml"/><Relationship Id="rId6" Type="http://schemas.openxmlformats.org/officeDocument/2006/relationships/customXml" Target="../ink/ink183.xml"/><Relationship Id="rId5" Type="http://schemas.openxmlformats.org/officeDocument/2006/relationships/customXml" Target="../ink/ink182.xml"/><Relationship Id="rId49" Type="http://schemas.openxmlformats.org/officeDocument/2006/relationships/slideLayout" Target="../slideLayouts/slideLayout2.xml"/><Relationship Id="rId48" Type="http://schemas.openxmlformats.org/officeDocument/2006/relationships/customXml" Target="../ink/ink225.xml"/><Relationship Id="rId47" Type="http://schemas.openxmlformats.org/officeDocument/2006/relationships/customXml" Target="../ink/ink224.xml"/><Relationship Id="rId46" Type="http://schemas.openxmlformats.org/officeDocument/2006/relationships/customXml" Target="../ink/ink223.xml"/><Relationship Id="rId45" Type="http://schemas.openxmlformats.org/officeDocument/2006/relationships/customXml" Target="../ink/ink222.xml"/><Relationship Id="rId44" Type="http://schemas.openxmlformats.org/officeDocument/2006/relationships/customXml" Target="../ink/ink221.xml"/><Relationship Id="rId43" Type="http://schemas.openxmlformats.org/officeDocument/2006/relationships/customXml" Target="../ink/ink220.xml"/><Relationship Id="rId42" Type="http://schemas.openxmlformats.org/officeDocument/2006/relationships/customXml" Target="../ink/ink219.xml"/><Relationship Id="rId41" Type="http://schemas.openxmlformats.org/officeDocument/2006/relationships/customXml" Target="../ink/ink218.xml"/><Relationship Id="rId40" Type="http://schemas.openxmlformats.org/officeDocument/2006/relationships/customXml" Target="../ink/ink217.xml"/><Relationship Id="rId4" Type="http://schemas.openxmlformats.org/officeDocument/2006/relationships/customXml" Target="../ink/ink181.xml"/><Relationship Id="rId39" Type="http://schemas.openxmlformats.org/officeDocument/2006/relationships/customXml" Target="../ink/ink216.xml"/><Relationship Id="rId38" Type="http://schemas.openxmlformats.org/officeDocument/2006/relationships/customXml" Target="../ink/ink215.xml"/><Relationship Id="rId37" Type="http://schemas.openxmlformats.org/officeDocument/2006/relationships/customXml" Target="../ink/ink214.xml"/><Relationship Id="rId36" Type="http://schemas.openxmlformats.org/officeDocument/2006/relationships/customXml" Target="../ink/ink213.xml"/><Relationship Id="rId35" Type="http://schemas.openxmlformats.org/officeDocument/2006/relationships/customXml" Target="../ink/ink212.xml"/><Relationship Id="rId34" Type="http://schemas.openxmlformats.org/officeDocument/2006/relationships/customXml" Target="../ink/ink211.xml"/><Relationship Id="rId33" Type="http://schemas.openxmlformats.org/officeDocument/2006/relationships/customXml" Target="../ink/ink210.xml"/><Relationship Id="rId32" Type="http://schemas.openxmlformats.org/officeDocument/2006/relationships/customXml" Target="../ink/ink209.xml"/><Relationship Id="rId31" Type="http://schemas.openxmlformats.org/officeDocument/2006/relationships/customXml" Target="../ink/ink208.xml"/><Relationship Id="rId30" Type="http://schemas.openxmlformats.org/officeDocument/2006/relationships/customXml" Target="../ink/ink207.xml"/><Relationship Id="rId3" Type="http://schemas.openxmlformats.org/officeDocument/2006/relationships/image" Target="../media/image35.png"/><Relationship Id="rId29" Type="http://schemas.openxmlformats.org/officeDocument/2006/relationships/customXml" Target="../ink/ink206.xml"/><Relationship Id="rId28" Type="http://schemas.openxmlformats.org/officeDocument/2006/relationships/customXml" Target="../ink/ink205.xml"/><Relationship Id="rId27" Type="http://schemas.openxmlformats.org/officeDocument/2006/relationships/customXml" Target="../ink/ink204.xml"/><Relationship Id="rId26" Type="http://schemas.openxmlformats.org/officeDocument/2006/relationships/customXml" Target="../ink/ink203.xml"/><Relationship Id="rId25" Type="http://schemas.openxmlformats.org/officeDocument/2006/relationships/customXml" Target="../ink/ink202.xml"/><Relationship Id="rId24" Type="http://schemas.openxmlformats.org/officeDocument/2006/relationships/customXml" Target="../ink/ink201.xml"/><Relationship Id="rId23" Type="http://schemas.openxmlformats.org/officeDocument/2006/relationships/customXml" Target="../ink/ink200.xml"/><Relationship Id="rId22" Type="http://schemas.openxmlformats.org/officeDocument/2006/relationships/customXml" Target="../ink/ink199.xml"/><Relationship Id="rId21" Type="http://schemas.openxmlformats.org/officeDocument/2006/relationships/customXml" Target="../ink/ink198.xml"/><Relationship Id="rId20" Type="http://schemas.openxmlformats.org/officeDocument/2006/relationships/customXml" Target="../ink/ink197.xml"/><Relationship Id="rId2" Type="http://schemas.openxmlformats.org/officeDocument/2006/relationships/image" Target="../media/image34.png"/><Relationship Id="rId19" Type="http://schemas.openxmlformats.org/officeDocument/2006/relationships/customXml" Target="../ink/ink196.xml"/><Relationship Id="rId18" Type="http://schemas.openxmlformats.org/officeDocument/2006/relationships/customXml" Target="../ink/ink195.xml"/><Relationship Id="rId17" Type="http://schemas.openxmlformats.org/officeDocument/2006/relationships/customXml" Target="../ink/ink194.xml"/><Relationship Id="rId16" Type="http://schemas.openxmlformats.org/officeDocument/2006/relationships/customXml" Target="../ink/ink193.xml"/><Relationship Id="rId15" Type="http://schemas.openxmlformats.org/officeDocument/2006/relationships/customXml" Target="../ink/ink192.xml"/><Relationship Id="rId14" Type="http://schemas.openxmlformats.org/officeDocument/2006/relationships/customXml" Target="../ink/ink191.xml"/><Relationship Id="rId13" Type="http://schemas.openxmlformats.org/officeDocument/2006/relationships/customXml" Target="../ink/ink190.xml"/><Relationship Id="rId12" Type="http://schemas.openxmlformats.org/officeDocument/2006/relationships/customXml" Target="../ink/ink189.xml"/><Relationship Id="rId11" Type="http://schemas.openxmlformats.org/officeDocument/2006/relationships/customXml" Target="../ink/ink188.xml"/><Relationship Id="rId10" Type="http://schemas.openxmlformats.org/officeDocument/2006/relationships/customXml" Target="../ink/ink187.xml"/><Relationship Id="rId1" Type="http://schemas.openxmlformats.org/officeDocument/2006/relationships/image" Target="../media/image33.png"/></Relationships>
</file>

<file path=ppt/slides/_rels/slide27.xml.rels><?xml version="1.0" encoding="UTF-8" standalone="yes"?>
<Relationships xmlns="http://schemas.openxmlformats.org/package/2006/relationships"><Relationship Id="rId9" Type="http://schemas.openxmlformats.org/officeDocument/2006/relationships/customXml" Target="../ink/ink233.xml"/><Relationship Id="rId8" Type="http://schemas.openxmlformats.org/officeDocument/2006/relationships/customXml" Target="../ink/ink232.xml"/><Relationship Id="rId7" Type="http://schemas.openxmlformats.org/officeDocument/2006/relationships/customXml" Target="../ink/ink231.xml"/><Relationship Id="rId6" Type="http://schemas.openxmlformats.org/officeDocument/2006/relationships/customXml" Target="../ink/ink230.xml"/><Relationship Id="rId5" Type="http://schemas.openxmlformats.org/officeDocument/2006/relationships/customXml" Target="../ink/ink229.xml"/><Relationship Id="rId4" Type="http://schemas.openxmlformats.org/officeDocument/2006/relationships/customXml" Target="../ink/ink228.xml"/><Relationship Id="rId34" Type="http://schemas.openxmlformats.org/officeDocument/2006/relationships/slideLayout" Target="../slideLayouts/slideLayout2.xml"/><Relationship Id="rId33" Type="http://schemas.openxmlformats.org/officeDocument/2006/relationships/customXml" Target="../ink/ink257.xml"/><Relationship Id="rId32" Type="http://schemas.openxmlformats.org/officeDocument/2006/relationships/customXml" Target="../ink/ink256.xml"/><Relationship Id="rId31" Type="http://schemas.openxmlformats.org/officeDocument/2006/relationships/customXml" Target="../ink/ink255.xml"/><Relationship Id="rId30" Type="http://schemas.openxmlformats.org/officeDocument/2006/relationships/customXml" Target="../ink/ink254.xml"/><Relationship Id="rId3" Type="http://schemas.openxmlformats.org/officeDocument/2006/relationships/customXml" Target="../ink/ink227.xml"/><Relationship Id="rId29" Type="http://schemas.openxmlformats.org/officeDocument/2006/relationships/customXml" Target="../ink/ink253.xml"/><Relationship Id="rId28" Type="http://schemas.openxmlformats.org/officeDocument/2006/relationships/customXml" Target="../ink/ink252.xml"/><Relationship Id="rId27" Type="http://schemas.openxmlformats.org/officeDocument/2006/relationships/customXml" Target="../ink/ink251.xml"/><Relationship Id="rId26" Type="http://schemas.openxmlformats.org/officeDocument/2006/relationships/customXml" Target="../ink/ink250.xml"/><Relationship Id="rId25" Type="http://schemas.openxmlformats.org/officeDocument/2006/relationships/customXml" Target="../ink/ink249.xml"/><Relationship Id="rId24" Type="http://schemas.openxmlformats.org/officeDocument/2006/relationships/customXml" Target="../ink/ink248.xml"/><Relationship Id="rId23" Type="http://schemas.openxmlformats.org/officeDocument/2006/relationships/customXml" Target="../ink/ink247.xml"/><Relationship Id="rId22" Type="http://schemas.openxmlformats.org/officeDocument/2006/relationships/customXml" Target="../ink/ink246.xml"/><Relationship Id="rId21" Type="http://schemas.openxmlformats.org/officeDocument/2006/relationships/customXml" Target="../ink/ink245.xml"/><Relationship Id="rId20" Type="http://schemas.openxmlformats.org/officeDocument/2006/relationships/customXml" Target="../ink/ink244.xml"/><Relationship Id="rId2" Type="http://schemas.openxmlformats.org/officeDocument/2006/relationships/customXml" Target="../ink/ink226.xml"/><Relationship Id="rId19" Type="http://schemas.openxmlformats.org/officeDocument/2006/relationships/customXml" Target="../ink/ink243.xml"/><Relationship Id="rId18" Type="http://schemas.openxmlformats.org/officeDocument/2006/relationships/customXml" Target="../ink/ink242.xml"/><Relationship Id="rId17" Type="http://schemas.openxmlformats.org/officeDocument/2006/relationships/customXml" Target="../ink/ink241.xml"/><Relationship Id="rId16" Type="http://schemas.openxmlformats.org/officeDocument/2006/relationships/customXml" Target="../ink/ink240.xml"/><Relationship Id="rId15" Type="http://schemas.openxmlformats.org/officeDocument/2006/relationships/customXml" Target="../ink/ink239.xml"/><Relationship Id="rId14" Type="http://schemas.openxmlformats.org/officeDocument/2006/relationships/customXml" Target="../ink/ink238.xml"/><Relationship Id="rId13" Type="http://schemas.openxmlformats.org/officeDocument/2006/relationships/customXml" Target="../ink/ink237.xml"/><Relationship Id="rId12" Type="http://schemas.openxmlformats.org/officeDocument/2006/relationships/customXml" Target="../ink/ink236.xml"/><Relationship Id="rId11" Type="http://schemas.openxmlformats.org/officeDocument/2006/relationships/customXml" Target="../ink/ink235.xml"/><Relationship Id="rId10" Type="http://schemas.openxmlformats.org/officeDocument/2006/relationships/customXml" Target="../ink/ink234.xml"/><Relationship Id="rId1" Type="http://schemas.openxmlformats.org/officeDocument/2006/relationships/image" Target="../media/image36.png"/></Relationships>
</file>

<file path=ppt/slides/_rels/slide28.xml.rels><?xml version="1.0" encoding="UTF-8" standalone="yes"?>
<Relationships xmlns="http://schemas.openxmlformats.org/package/2006/relationships"><Relationship Id="rId9" Type="http://schemas.openxmlformats.org/officeDocument/2006/relationships/customXml" Target="../ink/ink261.xml"/><Relationship Id="rId8" Type="http://schemas.openxmlformats.org/officeDocument/2006/relationships/customXml" Target="../ink/ink260.xml"/><Relationship Id="rId7" Type="http://schemas.openxmlformats.org/officeDocument/2006/relationships/customXml" Target="../ink/ink259.xml"/><Relationship Id="rId6" Type="http://schemas.openxmlformats.org/officeDocument/2006/relationships/customXml" Target="../ink/ink258.xml"/><Relationship Id="rId5" Type="http://schemas.openxmlformats.org/officeDocument/2006/relationships/image" Target="../media/image41.png"/><Relationship Id="rId4" Type="http://schemas.openxmlformats.org/officeDocument/2006/relationships/image" Target="../media/image40.png"/><Relationship Id="rId3" Type="http://schemas.openxmlformats.org/officeDocument/2006/relationships/image" Target="../media/image39.png"/><Relationship Id="rId2" Type="http://schemas.openxmlformats.org/officeDocument/2006/relationships/image" Target="../media/image38.png"/><Relationship Id="rId14" Type="http://schemas.openxmlformats.org/officeDocument/2006/relationships/slideLayout" Target="../slideLayouts/slideLayout2.xml"/><Relationship Id="rId13" Type="http://schemas.openxmlformats.org/officeDocument/2006/relationships/customXml" Target="../ink/ink265.xml"/><Relationship Id="rId12" Type="http://schemas.openxmlformats.org/officeDocument/2006/relationships/customXml" Target="../ink/ink264.xml"/><Relationship Id="rId11" Type="http://schemas.openxmlformats.org/officeDocument/2006/relationships/customXml" Target="../ink/ink263.xml"/><Relationship Id="rId10" Type="http://schemas.openxmlformats.org/officeDocument/2006/relationships/customXml" Target="../ink/ink262.xml"/><Relationship Id="rId1" Type="http://schemas.openxmlformats.org/officeDocument/2006/relationships/image" Target="../media/image37.png"/></Relationships>
</file>

<file path=ppt/slides/_rels/slide29.xml.rels><?xml version="1.0" encoding="UTF-8" standalone="yes"?>
<Relationships xmlns="http://schemas.openxmlformats.org/package/2006/relationships"><Relationship Id="rId9" Type="http://schemas.openxmlformats.org/officeDocument/2006/relationships/customXml" Target="../ink/ink268.xml"/><Relationship Id="rId8" Type="http://schemas.openxmlformats.org/officeDocument/2006/relationships/customXml" Target="../ink/ink267.xml"/><Relationship Id="rId7" Type="http://schemas.openxmlformats.org/officeDocument/2006/relationships/customXml" Target="../ink/ink266.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 Id="rId3" Type="http://schemas.openxmlformats.org/officeDocument/2006/relationships/image" Target="../media/image44.png"/><Relationship Id="rId2" Type="http://schemas.openxmlformats.org/officeDocument/2006/relationships/image" Target="../media/image43.png"/><Relationship Id="rId15" Type="http://schemas.openxmlformats.org/officeDocument/2006/relationships/slideLayout" Target="../slideLayouts/slideLayout2.xml"/><Relationship Id="rId14" Type="http://schemas.openxmlformats.org/officeDocument/2006/relationships/customXml" Target="../ink/ink273.xml"/><Relationship Id="rId13" Type="http://schemas.openxmlformats.org/officeDocument/2006/relationships/customXml" Target="../ink/ink272.xml"/><Relationship Id="rId12" Type="http://schemas.openxmlformats.org/officeDocument/2006/relationships/customXml" Target="../ink/ink271.xml"/><Relationship Id="rId11" Type="http://schemas.openxmlformats.org/officeDocument/2006/relationships/customXml" Target="../ink/ink270.xml"/><Relationship Id="rId10" Type="http://schemas.openxmlformats.org/officeDocument/2006/relationships/customXml" Target="../ink/ink269.xml"/><Relationship Id="rId1" Type="http://schemas.openxmlformats.org/officeDocument/2006/relationships/image" Target="../media/image42.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jpe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30.xml.rels><?xml version="1.0" encoding="UTF-8" standalone="yes"?>
<Relationships xmlns="http://schemas.openxmlformats.org/package/2006/relationships"><Relationship Id="rId9" Type="http://schemas.openxmlformats.org/officeDocument/2006/relationships/customXml" Target="../ink/ink275.xml"/><Relationship Id="rId8" Type="http://schemas.openxmlformats.org/officeDocument/2006/relationships/customXml" Target="../ink/ink274.xml"/><Relationship Id="rId73" Type="http://schemas.openxmlformats.org/officeDocument/2006/relationships/slideLayout" Target="../slideLayouts/slideLayout2.xml"/><Relationship Id="rId72" Type="http://schemas.openxmlformats.org/officeDocument/2006/relationships/customXml" Target="../ink/ink338.xml"/><Relationship Id="rId71" Type="http://schemas.openxmlformats.org/officeDocument/2006/relationships/customXml" Target="../ink/ink337.xml"/><Relationship Id="rId70" Type="http://schemas.openxmlformats.org/officeDocument/2006/relationships/customXml" Target="../ink/ink336.xml"/><Relationship Id="rId7" Type="http://schemas.openxmlformats.org/officeDocument/2006/relationships/image" Target="../media/image54.png"/><Relationship Id="rId69" Type="http://schemas.openxmlformats.org/officeDocument/2006/relationships/customXml" Target="../ink/ink335.xml"/><Relationship Id="rId68" Type="http://schemas.openxmlformats.org/officeDocument/2006/relationships/customXml" Target="../ink/ink334.xml"/><Relationship Id="rId67" Type="http://schemas.openxmlformats.org/officeDocument/2006/relationships/customXml" Target="../ink/ink333.xml"/><Relationship Id="rId66" Type="http://schemas.openxmlformats.org/officeDocument/2006/relationships/customXml" Target="../ink/ink332.xml"/><Relationship Id="rId65" Type="http://schemas.openxmlformats.org/officeDocument/2006/relationships/customXml" Target="../ink/ink331.xml"/><Relationship Id="rId64" Type="http://schemas.openxmlformats.org/officeDocument/2006/relationships/customXml" Target="../ink/ink330.xml"/><Relationship Id="rId63" Type="http://schemas.openxmlformats.org/officeDocument/2006/relationships/customXml" Target="../ink/ink329.xml"/><Relationship Id="rId62" Type="http://schemas.openxmlformats.org/officeDocument/2006/relationships/customXml" Target="../ink/ink328.xml"/><Relationship Id="rId61" Type="http://schemas.openxmlformats.org/officeDocument/2006/relationships/customXml" Target="../ink/ink327.xml"/><Relationship Id="rId60" Type="http://schemas.openxmlformats.org/officeDocument/2006/relationships/customXml" Target="../ink/ink326.xml"/><Relationship Id="rId6" Type="http://schemas.openxmlformats.org/officeDocument/2006/relationships/image" Target="../media/image53.png"/><Relationship Id="rId59" Type="http://schemas.openxmlformats.org/officeDocument/2006/relationships/customXml" Target="../ink/ink325.xml"/><Relationship Id="rId58" Type="http://schemas.openxmlformats.org/officeDocument/2006/relationships/customXml" Target="../ink/ink324.xml"/><Relationship Id="rId57" Type="http://schemas.openxmlformats.org/officeDocument/2006/relationships/customXml" Target="../ink/ink323.xml"/><Relationship Id="rId56" Type="http://schemas.openxmlformats.org/officeDocument/2006/relationships/customXml" Target="../ink/ink322.xml"/><Relationship Id="rId55" Type="http://schemas.openxmlformats.org/officeDocument/2006/relationships/customXml" Target="../ink/ink321.xml"/><Relationship Id="rId54" Type="http://schemas.openxmlformats.org/officeDocument/2006/relationships/customXml" Target="../ink/ink320.xml"/><Relationship Id="rId53" Type="http://schemas.openxmlformats.org/officeDocument/2006/relationships/customXml" Target="../ink/ink319.xml"/><Relationship Id="rId52" Type="http://schemas.openxmlformats.org/officeDocument/2006/relationships/customXml" Target="../ink/ink318.xml"/><Relationship Id="rId51" Type="http://schemas.openxmlformats.org/officeDocument/2006/relationships/customXml" Target="../ink/ink317.xml"/><Relationship Id="rId50" Type="http://schemas.openxmlformats.org/officeDocument/2006/relationships/customXml" Target="../ink/ink316.xml"/><Relationship Id="rId5" Type="http://schemas.openxmlformats.org/officeDocument/2006/relationships/image" Target="../media/image52.png"/><Relationship Id="rId49" Type="http://schemas.openxmlformats.org/officeDocument/2006/relationships/customXml" Target="../ink/ink315.xml"/><Relationship Id="rId48" Type="http://schemas.openxmlformats.org/officeDocument/2006/relationships/customXml" Target="../ink/ink314.xml"/><Relationship Id="rId47" Type="http://schemas.openxmlformats.org/officeDocument/2006/relationships/customXml" Target="../ink/ink313.xml"/><Relationship Id="rId46" Type="http://schemas.openxmlformats.org/officeDocument/2006/relationships/customXml" Target="../ink/ink312.xml"/><Relationship Id="rId45" Type="http://schemas.openxmlformats.org/officeDocument/2006/relationships/customXml" Target="../ink/ink311.xml"/><Relationship Id="rId44" Type="http://schemas.openxmlformats.org/officeDocument/2006/relationships/customXml" Target="../ink/ink310.xml"/><Relationship Id="rId43" Type="http://schemas.openxmlformats.org/officeDocument/2006/relationships/customXml" Target="../ink/ink309.xml"/><Relationship Id="rId42" Type="http://schemas.openxmlformats.org/officeDocument/2006/relationships/customXml" Target="../ink/ink308.xml"/><Relationship Id="rId41" Type="http://schemas.openxmlformats.org/officeDocument/2006/relationships/customXml" Target="../ink/ink307.xml"/><Relationship Id="rId40" Type="http://schemas.openxmlformats.org/officeDocument/2006/relationships/customXml" Target="../ink/ink306.xml"/><Relationship Id="rId4" Type="http://schemas.openxmlformats.org/officeDocument/2006/relationships/image" Target="../media/image51.png"/><Relationship Id="rId39" Type="http://schemas.openxmlformats.org/officeDocument/2006/relationships/customXml" Target="../ink/ink305.xml"/><Relationship Id="rId38" Type="http://schemas.openxmlformats.org/officeDocument/2006/relationships/customXml" Target="../ink/ink304.xml"/><Relationship Id="rId37" Type="http://schemas.openxmlformats.org/officeDocument/2006/relationships/customXml" Target="../ink/ink303.xml"/><Relationship Id="rId36" Type="http://schemas.openxmlformats.org/officeDocument/2006/relationships/customXml" Target="../ink/ink302.xml"/><Relationship Id="rId35" Type="http://schemas.openxmlformats.org/officeDocument/2006/relationships/customXml" Target="../ink/ink301.xml"/><Relationship Id="rId34" Type="http://schemas.openxmlformats.org/officeDocument/2006/relationships/customXml" Target="../ink/ink300.xml"/><Relationship Id="rId33" Type="http://schemas.openxmlformats.org/officeDocument/2006/relationships/customXml" Target="../ink/ink299.xml"/><Relationship Id="rId32" Type="http://schemas.openxmlformats.org/officeDocument/2006/relationships/customXml" Target="../ink/ink298.xml"/><Relationship Id="rId31" Type="http://schemas.openxmlformats.org/officeDocument/2006/relationships/customXml" Target="../ink/ink297.xml"/><Relationship Id="rId30" Type="http://schemas.openxmlformats.org/officeDocument/2006/relationships/customXml" Target="../ink/ink296.xml"/><Relationship Id="rId3" Type="http://schemas.openxmlformats.org/officeDocument/2006/relationships/image" Target="../media/image50.png"/><Relationship Id="rId29" Type="http://schemas.openxmlformats.org/officeDocument/2006/relationships/customXml" Target="../ink/ink295.xml"/><Relationship Id="rId28" Type="http://schemas.openxmlformats.org/officeDocument/2006/relationships/customXml" Target="../ink/ink294.xml"/><Relationship Id="rId27" Type="http://schemas.openxmlformats.org/officeDocument/2006/relationships/customXml" Target="../ink/ink293.xml"/><Relationship Id="rId26" Type="http://schemas.openxmlformats.org/officeDocument/2006/relationships/customXml" Target="../ink/ink292.xml"/><Relationship Id="rId25" Type="http://schemas.openxmlformats.org/officeDocument/2006/relationships/customXml" Target="../ink/ink291.xml"/><Relationship Id="rId24" Type="http://schemas.openxmlformats.org/officeDocument/2006/relationships/customXml" Target="../ink/ink290.xml"/><Relationship Id="rId23" Type="http://schemas.openxmlformats.org/officeDocument/2006/relationships/customXml" Target="../ink/ink289.xml"/><Relationship Id="rId22" Type="http://schemas.openxmlformats.org/officeDocument/2006/relationships/customXml" Target="../ink/ink288.xml"/><Relationship Id="rId21" Type="http://schemas.openxmlformats.org/officeDocument/2006/relationships/customXml" Target="../ink/ink287.xml"/><Relationship Id="rId20" Type="http://schemas.openxmlformats.org/officeDocument/2006/relationships/customXml" Target="../ink/ink286.xml"/><Relationship Id="rId2" Type="http://schemas.openxmlformats.org/officeDocument/2006/relationships/image" Target="../media/image49.png"/><Relationship Id="rId19" Type="http://schemas.openxmlformats.org/officeDocument/2006/relationships/customXml" Target="../ink/ink285.xml"/><Relationship Id="rId18" Type="http://schemas.openxmlformats.org/officeDocument/2006/relationships/customXml" Target="../ink/ink284.xml"/><Relationship Id="rId17" Type="http://schemas.openxmlformats.org/officeDocument/2006/relationships/customXml" Target="../ink/ink283.xml"/><Relationship Id="rId16" Type="http://schemas.openxmlformats.org/officeDocument/2006/relationships/customXml" Target="../ink/ink282.xml"/><Relationship Id="rId15" Type="http://schemas.openxmlformats.org/officeDocument/2006/relationships/customXml" Target="../ink/ink281.xml"/><Relationship Id="rId14" Type="http://schemas.openxmlformats.org/officeDocument/2006/relationships/customXml" Target="../ink/ink280.xml"/><Relationship Id="rId13" Type="http://schemas.openxmlformats.org/officeDocument/2006/relationships/customXml" Target="../ink/ink279.xml"/><Relationship Id="rId12" Type="http://schemas.openxmlformats.org/officeDocument/2006/relationships/customXml" Target="../ink/ink278.xml"/><Relationship Id="rId11" Type="http://schemas.openxmlformats.org/officeDocument/2006/relationships/customXml" Target="../ink/ink277.xml"/><Relationship Id="rId10" Type="http://schemas.openxmlformats.org/officeDocument/2006/relationships/customXml" Target="../ink/ink276.xml"/><Relationship Id="rId1" Type="http://schemas.openxmlformats.org/officeDocument/2006/relationships/image" Target="../media/image48.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9" Type="http://schemas.openxmlformats.org/officeDocument/2006/relationships/customXml" Target="../ink/ink6.xml"/><Relationship Id="rId8" Type="http://schemas.openxmlformats.org/officeDocument/2006/relationships/customXml" Target="../ink/ink5.xml"/><Relationship Id="rId7" Type="http://schemas.openxmlformats.org/officeDocument/2006/relationships/customXml" Target="../ink/ink4.xml"/><Relationship Id="rId6" Type="http://schemas.openxmlformats.org/officeDocument/2006/relationships/customXml" Target="../ink/ink3.xml"/><Relationship Id="rId5" Type="http://schemas.openxmlformats.org/officeDocument/2006/relationships/customXml" Target="../ink/ink2.xml"/><Relationship Id="rId4" Type="http://schemas.openxmlformats.org/officeDocument/2006/relationships/customXml" Target="../ink/ink1.xml"/><Relationship Id="rId3" Type="http://schemas.openxmlformats.org/officeDocument/2006/relationships/image" Target="../media/image11.png"/><Relationship Id="rId23" Type="http://schemas.openxmlformats.org/officeDocument/2006/relationships/slideLayout" Target="../slideLayouts/slideLayout2.xml"/><Relationship Id="rId22" Type="http://schemas.openxmlformats.org/officeDocument/2006/relationships/customXml" Target="../ink/ink19.xml"/><Relationship Id="rId21" Type="http://schemas.openxmlformats.org/officeDocument/2006/relationships/customXml" Target="../ink/ink18.xml"/><Relationship Id="rId20" Type="http://schemas.openxmlformats.org/officeDocument/2006/relationships/customXml" Target="../ink/ink17.xml"/><Relationship Id="rId2" Type="http://schemas.openxmlformats.org/officeDocument/2006/relationships/image" Target="../media/image10.png"/><Relationship Id="rId19" Type="http://schemas.openxmlformats.org/officeDocument/2006/relationships/customXml" Target="../ink/ink16.xml"/><Relationship Id="rId18" Type="http://schemas.openxmlformats.org/officeDocument/2006/relationships/customXml" Target="../ink/ink15.xml"/><Relationship Id="rId17" Type="http://schemas.openxmlformats.org/officeDocument/2006/relationships/customXml" Target="../ink/ink14.xml"/><Relationship Id="rId16" Type="http://schemas.openxmlformats.org/officeDocument/2006/relationships/customXml" Target="../ink/ink13.xml"/><Relationship Id="rId15" Type="http://schemas.openxmlformats.org/officeDocument/2006/relationships/customXml" Target="../ink/ink12.xml"/><Relationship Id="rId14" Type="http://schemas.openxmlformats.org/officeDocument/2006/relationships/customXml" Target="../ink/ink11.xml"/><Relationship Id="rId13" Type="http://schemas.openxmlformats.org/officeDocument/2006/relationships/customXml" Target="../ink/ink10.xml"/><Relationship Id="rId12" Type="http://schemas.openxmlformats.org/officeDocument/2006/relationships/customXml" Target="../ink/ink9.xml"/><Relationship Id="rId11" Type="http://schemas.openxmlformats.org/officeDocument/2006/relationships/customXml" Target="../ink/ink8.xml"/><Relationship Id="rId10" Type="http://schemas.openxmlformats.org/officeDocument/2006/relationships/customXml" Target="../ink/ink7.xml"/><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9" Type="http://schemas.openxmlformats.org/officeDocument/2006/relationships/customXml" Target="../ink/ink25.xml"/><Relationship Id="rId8" Type="http://schemas.openxmlformats.org/officeDocument/2006/relationships/customXml" Target="../ink/ink24.xml"/><Relationship Id="rId7" Type="http://schemas.openxmlformats.org/officeDocument/2006/relationships/customXml" Target="../ink/ink23.xml"/><Relationship Id="rId6" Type="http://schemas.openxmlformats.org/officeDocument/2006/relationships/customXml" Target="../ink/ink22.xml"/><Relationship Id="rId5" Type="http://schemas.openxmlformats.org/officeDocument/2006/relationships/customXml" Target="../ink/ink21.xml"/><Relationship Id="rId4" Type="http://schemas.openxmlformats.org/officeDocument/2006/relationships/customXml" Target="../ink/ink20.xml"/><Relationship Id="rId3" Type="http://schemas.openxmlformats.org/officeDocument/2006/relationships/image" Target="../media/image11.png"/><Relationship Id="rId22" Type="http://schemas.openxmlformats.org/officeDocument/2006/relationships/slideLayout" Target="../slideLayouts/slideLayout2.xml"/><Relationship Id="rId21" Type="http://schemas.openxmlformats.org/officeDocument/2006/relationships/customXml" Target="../ink/ink37.xml"/><Relationship Id="rId20" Type="http://schemas.openxmlformats.org/officeDocument/2006/relationships/customXml" Target="../ink/ink36.xml"/><Relationship Id="rId2" Type="http://schemas.openxmlformats.org/officeDocument/2006/relationships/image" Target="../media/image10.png"/><Relationship Id="rId19" Type="http://schemas.openxmlformats.org/officeDocument/2006/relationships/customXml" Target="../ink/ink35.xml"/><Relationship Id="rId18" Type="http://schemas.openxmlformats.org/officeDocument/2006/relationships/customXml" Target="../ink/ink34.xml"/><Relationship Id="rId17" Type="http://schemas.openxmlformats.org/officeDocument/2006/relationships/customXml" Target="../ink/ink33.xml"/><Relationship Id="rId16" Type="http://schemas.openxmlformats.org/officeDocument/2006/relationships/customXml" Target="../ink/ink32.xml"/><Relationship Id="rId15" Type="http://schemas.openxmlformats.org/officeDocument/2006/relationships/customXml" Target="../ink/ink31.xml"/><Relationship Id="rId14" Type="http://schemas.openxmlformats.org/officeDocument/2006/relationships/customXml" Target="../ink/ink30.xml"/><Relationship Id="rId13" Type="http://schemas.openxmlformats.org/officeDocument/2006/relationships/customXml" Target="../ink/ink29.xml"/><Relationship Id="rId12" Type="http://schemas.openxmlformats.org/officeDocument/2006/relationships/customXml" Target="../ink/ink28.xml"/><Relationship Id="rId11" Type="http://schemas.openxmlformats.org/officeDocument/2006/relationships/customXml" Target="../ink/ink27.xml"/><Relationship Id="rId10" Type="http://schemas.openxmlformats.org/officeDocument/2006/relationships/customXml" Target="../ink/ink26.xml"/><Relationship Id="rId1"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9" Type="http://schemas.openxmlformats.org/officeDocument/2006/relationships/customXml" Target="../ink/ink39.xml"/><Relationship Id="rId8" Type="http://schemas.openxmlformats.org/officeDocument/2006/relationships/customXml" Target="../ink/ink38.xml"/><Relationship Id="rId7" Type="http://schemas.openxmlformats.org/officeDocument/2006/relationships/image" Target="../media/image21.png"/><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39" Type="http://schemas.openxmlformats.org/officeDocument/2006/relationships/slideLayout" Target="../slideLayouts/slideLayout2.xml"/><Relationship Id="rId38" Type="http://schemas.openxmlformats.org/officeDocument/2006/relationships/customXml" Target="../ink/ink68.xml"/><Relationship Id="rId37" Type="http://schemas.openxmlformats.org/officeDocument/2006/relationships/customXml" Target="../ink/ink67.xml"/><Relationship Id="rId36" Type="http://schemas.openxmlformats.org/officeDocument/2006/relationships/customXml" Target="../ink/ink66.xml"/><Relationship Id="rId35" Type="http://schemas.openxmlformats.org/officeDocument/2006/relationships/customXml" Target="../ink/ink65.xml"/><Relationship Id="rId34" Type="http://schemas.openxmlformats.org/officeDocument/2006/relationships/customXml" Target="../ink/ink64.xml"/><Relationship Id="rId33" Type="http://schemas.openxmlformats.org/officeDocument/2006/relationships/customXml" Target="../ink/ink63.xml"/><Relationship Id="rId32" Type="http://schemas.openxmlformats.org/officeDocument/2006/relationships/customXml" Target="../ink/ink62.xml"/><Relationship Id="rId31" Type="http://schemas.openxmlformats.org/officeDocument/2006/relationships/customXml" Target="../ink/ink61.xml"/><Relationship Id="rId30" Type="http://schemas.openxmlformats.org/officeDocument/2006/relationships/customXml" Target="../ink/ink60.xml"/><Relationship Id="rId3" Type="http://schemas.openxmlformats.org/officeDocument/2006/relationships/image" Target="../media/image17.png"/><Relationship Id="rId29" Type="http://schemas.openxmlformats.org/officeDocument/2006/relationships/customXml" Target="../ink/ink59.xml"/><Relationship Id="rId28" Type="http://schemas.openxmlformats.org/officeDocument/2006/relationships/customXml" Target="../ink/ink58.xml"/><Relationship Id="rId27" Type="http://schemas.openxmlformats.org/officeDocument/2006/relationships/customXml" Target="../ink/ink57.xml"/><Relationship Id="rId26" Type="http://schemas.openxmlformats.org/officeDocument/2006/relationships/customXml" Target="../ink/ink56.xml"/><Relationship Id="rId25" Type="http://schemas.openxmlformats.org/officeDocument/2006/relationships/customXml" Target="../ink/ink55.xml"/><Relationship Id="rId24" Type="http://schemas.openxmlformats.org/officeDocument/2006/relationships/customXml" Target="../ink/ink54.xml"/><Relationship Id="rId23" Type="http://schemas.openxmlformats.org/officeDocument/2006/relationships/customXml" Target="../ink/ink53.xml"/><Relationship Id="rId22" Type="http://schemas.openxmlformats.org/officeDocument/2006/relationships/customXml" Target="../ink/ink52.xml"/><Relationship Id="rId21" Type="http://schemas.openxmlformats.org/officeDocument/2006/relationships/customXml" Target="../ink/ink51.xml"/><Relationship Id="rId20" Type="http://schemas.openxmlformats.org/officeDocument/2006/relationships/customXml" Target="../ink/ink50.xml"/><Relationship Id="rId2" Type="http://schemas.openxmlformats.org/officeDocument/2006/relationships/image" Target="../media/image16.png"/><Relationship Id="rId19" Type="http://schemas.openxmlformats.org/officeDocument/2006/relationships/customXml" Target="../ink/ink49.xml"/><Relationship Id="rId18" Type="http://schemas.openxmlformats.org/officeDocument/2006/relationships/customXml" Target="../ink/ink48.xml"/><Relationship Id="rId17" Type="http://schemas.openxmlformats.org/officeDocument/2006/relationships/customXml" Target="../ink/ink47.xml"/><Relationship Id="rId16" Type="http://schemas.openxmlformats.org/officeDocument/2006/relationships/customXml" Target="../ink/ink46.xml"/><Relationship Id="rId15" Type="http://schemas.openxmlformats.org/officeDocument/2006/relationships/customXml" Target="../ink/ink45.xml"/><Relationship Id="rId14" Type="http://schemas.openxmlformats.org/officeDocument/2006/relationships/customXml" Target="../ink/ink44.xml"/><Relationship Id="rId13" Type="http://schemas.openxmlformats.org/officeDocument/2006/relationships/customXml" Target="../ink/ink43.xml"/><Relationship Id="rId12" Type="http://schemas.openxmlformats.org/officeDocument/2006/relationships/customXml" Target="../ink/ink42.xml"/><Relationship Id="rId11" Type="http://schemas.openxmlformats.org/officeDocument/2006/relationships/customXml" Target="../ink/ink41.xml"/><Relationship Id="rId10" Type="http://schemas.openxmlformats.org/officeDocument/2006/relationships/customXml" Target="../ink/ink40.xml"/><Relationship Id="rId1" Type="http://schemas.openxmlformats.org/officeDocument/2006/relationships/image" Target="../media/image15.png"/></Relationships>
</file>

<file path=ppt/slides/_rels/slide9.xml.rels><?xml version="1.0" encoding="UTF-8" standalone="yes"?>
<Relationships xmlns="http://schemas.openxmlformats.org/package/2006/relationships"><Relationship Id="rId9" Type="http://schemas.openxmlformats.org/officeDocument/2006/relationships/customXml" Target="../ink/ink77.xml"/><Relationship Id="rId8" Type="http://schemas.openxmlformats.org/officeDocument/2006/relationships/customXml" Target="../ink/ink76.xml"/><Relationship Id="rId7" Type="http://schemas.openxmlformats.org/officeDocument/2006/relationships/customXml" Target="../ink/ink75.xml"/><Relationship Id="rId6" Type="http://schemas.openxmlformats.org/officeDocument/2006/relationships/customXml" Target="../ink/ink74.xml"/><Relationship Id="rId5" Type="http://schemas.openxmlformats.org/officeDocument/2006/relationships/customXml" Target="../ink/ink73.xml"/><Relationship Id="rId4" Type="http://schemas.openxmlformats.org/officeDocument/2006/relationships/customXml" Target="../ink/ink72.xml"/><Relationship Id="rId3" Type="http://schemas.openxmlformats.org/officeDocument/2006/relationships/customXml" Target="../ink/ink71.xml"/><Relationship Id="rId27" Type="http://schemas.openxmlformats.org/officeDocument/2006/relationships/slideLayout" Target="../slideLayouts/slideLayout2.xml"/><Relationship Id="rId26" Type="http://schemas.openxmlformats.org/officeDocument/2006/relationships/customXml" Target="../ink/ink94.xml"/><Relationship Id="rId25" Type="http://schemas.openxmlformats.org/officeDocument/2006/relationships/customXml" Target="../ink/ink93.xml"/><Relationship Id="rId24" Type="http://schemas.openxmlformats.org/officeDocument/2006/relationships/customXml" Target="../ink/ink92.xml"/><Relationship Id="rId23" Type="http://schemas.openxmlformats.org/officeDocument/2006/relationships/customXml" Target="../ink/ink91.xml"/><Relationship Id="rId22" Type="http://schemas.openxmlformats.org/officeDocument/2006/relationships/customXml" Target="../ink/ink90.xml"/><Relationship Id="rId21" Type="http://schemas.openxmlformats.org/officeDocument/2006/relationships/customXml" Target="../ink/ink89.xml"/><Relationship Id="rId20" Type="http://schemas.openxmlformats.org/officeDocument/2006/relationships/customXml" Target="../ink/ink88.xml"/><Relationship Id="rId2" Type="http://schemas.openxmlformats.org/officeDocument/2006/relationships/customXml" Target="../ink/ink70.xml"/><Relationship Id="rId19" Type="http://schemas.openxmlformats.org/officeDocument/2006/relationships/customXml" Target="../ink/ink87.xml"/><Relationship Id="rId18" Type="http://schemas.openxmlformats.org/officeDocument/2006/relationships/customXml" Target="../ink/ink86.xml"/><Relationship Id="rId17" Type="http://schemas.openxmlformats.org/officeDocument/2006/relationships/customXml" Target="../ink/ink85.xml"/><Relationship Id="rId16" Type="http://schemas.openxmlformats.org/officeDocument/2006/relationships/customXml" Target="../ink/ink84.xml"/><Relationship Id="rId15" Type="http://schemas.openxmlformats.org/officeDocument/2006/relationships/customXml" Target="../ink/ink83.xml"/><Relationship Id="rId14" Type="http://schemas.openxmlformats.org/officeDocument/2006/relationships/customXml" Target="../ink/ink82.xml"/><Relationship Id="rId13" Type="http://schemas.openxmlformats.org/officeDocument/2006/relationships/customXml" Target="../ink/ink81.xml"/><Relationship Id="rId12" Type="http://schemas.openxmlformats.org/officeDocument/2006/relationships/customXml" Target="../ink/ink80.xml"/><Relationship Id="rId11" Type="http://schemas.openxmlformats.org/officeDocument/2006/relationships/customXml" Target="../ink/ink79.xml"/><Relationship Id="rId10" Type="http://schemas.openxmlformats.org/officeDocument/2006/relationships/customXml" Target="../ink/ink78.xml"/><Relationship Id="rId1" Type="http://schemas.openxmlformats.org/officeDocument/2006/relationships/customXml" Target="../ink/ink6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122363"/>
            <a:ext cx="7772400" cy="2387600"/>
          </a:xfrm>
        </p:spPr>
        <p:txBody>
          <a:bodyPr>
            <a:noAutofit/>
          </a:bodyPr>
          <a:lstStyle/>
          <a:p>
            <a:pPr>
              <a:lnSpc>
                <a:spcPct val="100000"/>
              </a:lnSpc>
            </a:pPr>
            <a:r>
              <a:rPr lang="en-GB" sz="5000" b="1" dirty="0"/>
              <a:t>Representing Graphs </a:t>
            </a:r>
            <a:br>
              <a:rPr lang="en-GB" sz="5400" b="1" dirty="0"/>
            </a:br>
            <a:r>
              <a:rPr lang="en-GB" sz="3600" b="1" dirty="0"/>
              <a:t>and </a:t>
            </a:r>
            <a:br>
              <a:rPr lang="en-GB" sz="5400" b="1" dirty="0"/>
            </a:br>
            <a:r>
              <a:rPr lang="en-GB" sz="5000" b="1" dirty="0"/>
              <a:t>Graph Traversal</a:t>
            </a:r>
            <a:endParaRPr lang="en-US" sz="5000" b="1" dirty="0"/>
          </a:p>
        </p:txBody>
      </p:sp>
      <p:sp>
        <p:nvSpPr>
          <p:cNvPr id="3" name="副标题 2"/>
          <p:cNvSpPr>
            <a:spLocks noGrp="1"/>
          </p:cNvSpPr>
          <p:nvPr>
            <p:ph type="subTitle" idx="1"/>
          </p:nvPr>
        </p:nvSpPr>
        <p:spPr/>
        <p:txBody>
          <a:bodyPr>
            <a:normAutofit/>
          </a:bodyPr>
          <a:lstStyle/>
          <a:p>
            <a:pPr>
              <a:lnSpc>
                <a:spcPct val="100000"/>
              </a:lnSpc>
              <a:spcBef>
                <a:spcPts val="0"/>
              </a:spcBef>
              <a:spcAft>
                <a:spcPts val="3000"/>
              </a:spcAft>
            </a:pPr>
            <a:r>
              <a:rPr lang="en-GB" dirty="0"/>
              <a:t>Data Structures and Algorithms</a:t>
            </a:r>
            <a:endParaRPr lang="en-GB" dirty="0"/>
          </a:p>
          <a:p>
            <a:pPr>
              <a:lnSpc>
                <a:spcPct val="100000"/>
              </a:lnSpc>
              <a:spcBef>
                <a:spcPts val="0"/>
              </a:spcBef>
            </a:pPr>
            <a:r>
              <a:rPr lang="en-GB" sz="2000" dirty="0">
                <a:solidFill>
                  <a:schemeClr val="bg2">
                    <a:lumMod val="50000"/>
                  </a:schemeClr>
                </a:solidFill>
              </a:rPr>
              <a:t>Nanjing University, Fall 2020</a:t>
            </a:r>
            <a:endParaRPr lang="en-GB" sz="2000" dirty="0">
              <a:solidFill>
                <a:schemeClr val="bg2">
                  <a:lumMod val="50000"/>
                </a:schemeClr>
              </a:solidFill>
            </a:endParaRPr>
          </a:p>
          <a:p>
            <a:pPr>
              <a:lnSpc>
                <a:spcPct val="100000"/>
              </a:lnSpc>
              <a:spcBef>
                <a:spcPts val="0"/>
              </a:spcBef>
            </a:pPr>
            <a:r>
              <a:rPr lang="zh-CN" altLang="en-US" sz="2000" dirty="0">
                <a:solidFill>
                  <a:schemeClr val="bg2">
                    <a:lumMod val="50000"/>
                  </a:schemeClr>
                </a:solidFill>
              </a:rPr>
              <a:t>郑朝栋</a:t>
            </a:r>
            <a:endParaRPr lang="en-US" sz="2000" dirty="0">
              <a:solidFill>
                <a:schemeClr val="bg2">
                  <a:lumMod val="5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dirty="0"/>
              <a:t>BFS Implementation</a:t>
            </a:r>
            <a:endParaRPr lang="en-US" dirty="0"/>
          </a:p>
        </p:txBody>
      </p:sp>
      <p:sp>
        <p:nvSpPr>
          <p:cNvPr id="5" name="矩形 4"/>
          <p:cNvSpPr/>
          <p:nvPr/>
        </p:nvSpPr>
        <p:spPr>
          <a:xfrm>
            <a:off x="2018434" y="1929679"/>
            <a:ext cx="5107132" cy="373336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b="1" u="sng" dirty="0">
                <a:solidFill>
                  <a:schemeClr val="tx1"/>
                </a:solidFill>
              </a:rPr>
              <a:t>BFS(G,s):</a:t>
            </a:r>
            <a:endParaRPr lang="en-GB" b="1" u="sng" dirty="0">
              <a:solidFill>
                <a:schemeClr val="tx1"/>
              </a:solidFill>
            </a:endParaRPr>
          </a:p>
          <a:p>
            <a:pPr>
              <a:lnSpc>
                <a:spcPct val="90000"/>
              </a:lnSpc>
            </a:pPr>
            <a:r>
              <a:rPr lang="en-GB" dirty="0">
                <a:solidFill>
                  <a:schemeClr val="tx1"/>
                </a:solidFill>
                <a:latin typeface="Courier New" pitchFamily="49" charset="0"/>
                <a:cs typeface="Courier New" pitchFamily="49" charset="0"/>
              </a:rPr>
              <a:t>for (each u in V)</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  </a:t>
            </a:r>
            <a:r>
              <a:rPr lang="en-GB" dirty="0" err="1">
                <a:solidFill>
                  <a:schemeClr val="tx1"/>
                </a:solidFill>
                <a:latin typeface="Courier New" pitchFamily="49" charset="0"/>
                <a:cs typeface="Courier New" pitchFamily="49" charset="0"/>
              </a:rPr>
              <a:t>u.c</a:t>
            </a:r>
            <a:r>
              <a:rPr lang="en-GB" dirty="0">
                <a:solidFill>
                  <a:schemeClr val="tx1"/>
                </a:solidFill>
                <a:latin typeface="Courier New" pitchFamily="49" charset="0"/>
                <a:cs typeface="Courier New" pitchFamily="49" charset="0"/>
              </a:rPr>
              <a:t> = WHITE, </a:t>
            </a:r>
            <a:r>
              <a:rPr lang="en-GB" dirty="0" err="1">
                <a:solidFill>
                  <a:schemeClr val="tx1"/>
                </a:solidFill>
                <a:latin typeface="Courier New" pitchFamily="49" charset="0"/>
                <a:cs typeface="Courier New" pitchFamily="49" charset="0"/>
              </a:rPr>
              <a:t>u.d</a:t>
            </a:r>
            <a:r>
              <a:rPr lang="en-GB" dirty="0">
                <a:solidFill>
                  <a:schemeClr val="tx1"/>
                </a:solidFill>
                <a:latin typeface="Courier New" pitchFamily="49" charset="0"/>
                <a:cs typeface="Courier New" pitchFamily="49" charset="0"/>
              </a:rPr>
              <a:t> = INF, </a:t>
            </a:r>
            <a:r>
              <a:rPr lang="en-GB" dirty="0" err="1">
                <a:solidFill>
                  <a:schemeClr val="tx1"/>
                </a:solidFill>
                <a:latin typeface="Courier New" pitchFamily="49" charset="0"/>
                <a:cs typeface="Courier New" pitchFamily="49" charset="0"/>
              </a:rPr>
              <a:t>u.p</a:t>
            </a:r>
            <a:r>
              <a:rPr lang="en-GB" dirty="0">
                <a:solidFill>
                  <a:schemeClr val="tx1"/>
                </a:solidFill>
                <a:latin typeface="Courier New" pitchFamily="49" charset="0"/>
                <a:cs typeface="Courier New" pitchFamily="49" charset="0"/>
              </a:rPr>
              <a:t> = NIL</a:t>
            </a:r>
            <a:endParaRPr lang="en-GB" dirty="0">
              <a:solidFill>
                <a:schemeClr val="tx1"/>
              </a:solidFill>
              <a:latin typeface="Courier New" pitchFamily="49" charset="0"/>
              <a:cs typeface="Courier New" pitchFamily="49" charset="0"/>
            </a:endParaRPr>
          </a:p>
          <a:p>
            <a:pPr>
              <a:lnSpc>
                <a:spcPct val="90000"/>
              </a:lnSpc>
            </a:pPr>
            <a:r>
              <a:rPr lang="en-GB" dirty="0" err="1">
                <a:solidFill>
                  <a:schemeClr val="tx1"/>
                </a:solidFill>
                <a:latin typeface="Courier New" pitchFamily="49" charset="0"/>
                <a:cs typeface="Courier New" pitchFamily="49" charset="0"/>
              </a:rPr>
              <a:t>s.c</a:t>
            </a:r>
            <a:r>
              <a:rPr lang="en-GB" dirty="0">
                <a:solidFill>
                  <a:schemeClr val="tx1"/>
                </a:solidFill>
                <a:latin typeface="Courier New" pitchFamily="49" charset="0"/>
                <a:cs typeface="Courier New" pitchFamily="49" charset="0"/>
              </a:rPr>
              <a:t> = GRAY, </a:t>
            </a:r>
            <a:r>
              <a:rPr lang="en-GB" dirty="0" err="1">
                <a:solidFill>
                  <a:schemeClr val="tx1"/>
                </a:solidFill>
                <a:latin typeface="Courier New" pitchFamily="49" charset="0"/>
                <a:cs typeface="Courier New" pitchFamily="49" charset="0"/>
              </a:rPr>
              <a:t>s.d</a:t>
            </a:r>
            <a:r>
              <a:rPr lang="en-GB" dirty="0">
                <a:solidFill>
                  <a:schemeClr val="tx1"/>
                </a:solidFill>
                <a:latin typeface="Courier New" pitchFamily="49" charset="0"/>
                <a:cs typeface="Courier New" pitchFamily="49" charset="0"/>
              </a:rPr>
              <a:t> = 0, </a:t>
            </a:r>
            <a:r>
              <a:rPr lang="en-GB" dirty="0" err="1">
                <a:solidFill>
                  <a:schemeClr val="tx1"/>
                </a:solidFill>
                <a:latin typeface="Courier New" pitchFamily="49" charset="0"/>
                <a:cs typeface="Courier New" pitchFamily="49" charset="0"/>
              </a:rPr>
              <a:t>s.p</a:t>
            </a:r>
            <a:r>
              <a:rPr lang="en-GB" dirty="0">
                <a:solidFill>
                  <a:schemeClr val="tx1"/>
                </a:solidFill>
                <a:latin typeface="Courier New" pitchFamily="49" charset="0"/>
                <a:cs typeface="Courier New" pitchFamily="49" charset="0"/>
              </a:rPr>
              <a:t> = NIL</a:t>
            </a:r>
            <a:endParaRPr lang="en-GB" dirty="0">
              <a:solidFill>
                <a:schemeClr val="tx1"/>
              </a:solidFill>
              <a:latin typeface="Courier New" pitchFamily="49" charset="0"/>
              <a:cs typeface="Courier New" pitchFamily="49" charset="0"/>
            </a:endParaRPr>
          </a:p>
          <a:p>
            <a:pPr>
              <a:lnSpc>
                <a:spcPct val="90000"/>
              </a:lnSpc>
            </a:pPr>
            <a:r>
              <a:rPr lang="en-GB" dirty="0" err="1">
                <a:solidFill>
                  <a:schemeClr val="tx1"/>
                </a:solidFill>
                <a:latin typeface="Courier New" pitchFamily="49" charset="0"/>
                <a:cs typeface="Courier New" pitchFamily="49" charset="0"/>
              </a:rPr>
              <a:t>Q.enque</a:t>
            </a:r>
            <a:r>
              <a:rPr lang="en-GB" dirty="0">
                <a:solidFill>
                  <a:schemeClr val="tx1"/>
                </a:solidFill>
                <a:latin typeface="Courier New" pitchFamily="49" charset="0"/>
                <a:cs typeface="Courier New" pitchFamily="49" charset="0"/>
              </a:rPr>
              <a:t>(s)</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while (!</a:t>
            </a:r>
            <a:r>
              <a:rPr lang="en-GB" dirty="0" err="1">
                <a:solidFill>
                  <a:schemeClr val="tx1"/>
                </a:solidFill>
                <a:latin typeface="Courier New" pitchFamily="49" charset="0"/>
                <a:cs typeface="Courier New" pitchFamily="49" charset="0"/>
              </a:rPr>
              <a:t>Q.empty</a:t>
            </a:r>
            <a:r>
              <a:rPr lang="en-GB" dirty="0">
                <a:solidFill>
                  <a:schemeClr val="tx1"/>
                </a:solidFill>
                <a:latin typeface="Courier New" pitchFamily="49" charset="0"/>
                <a:cs typeface="Courier New" pitchFamily="49" charset="0"/>
              </a:rPr>
              <a:t>())</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  u = </a:t>
            </a:r>
            <a:r>
              <a:rPr lang="en-GB" dirty="0" err="1">
                <a:solidFill>
                  <a:schemeClr val="tx1"/>
                </a:solidFill>
                <a:latin typeface="Courier New" pitchFamily="49" charset="0"/>
                <a:cs typeface="Courier New" pitchFamily="49" charset="0"/>
              </a:rPr>
              <a:t>Q.dequeue</a:t>
            </a:r>
            <a:r>
              <a:rPr lang="en-GB" dirty="0">
                <a:solidFill>
                  <a:schemeClr val="tx1"/>
                </a:solidFill>
                <a:latin typeface="Courier New" pitchFamily="49" charset="0"/>
                <a:cs typeface="Courier New" pitchFamily="49" charset="0"/>
              </a:rPr>
              <a:t>()</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  </a:t>
            </a:r>
            <a:r>
              <a:rPr lang="en-GB" dirty="0" err="1">
                <a:solidFill>
                  <a:schemeClr val="tx1"/>
                </a:solidFill>
                <a:latin typeface="Courier New" pitchFamily="49" charset="0"/>
                <a:cs typeface="Courier New" pitchFamily="49" charset="0"/>
              </a:rPr>
              <a:t>u.c</a:t>
            </a:r>
            <a:r>
              <a:rPr lang="en-GB" dirty="0">
                <a:solidFill>
                  <a:schemeClr val="tx1"/>
                </a:solidFill>
                <a:latin typeface="Courier New" pitchFamily="49" charset="0"/>
                <a:cs typeface="Courier New" pitchFamily="49" charset="0"/>
              </a:rPr>
              <a:t> = BLACK</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  for (each edge (</a:t>
            </a:r>
            <a:r>
              <a:rPr lang="en-GB" dirty="0" err="1">
                <a:solidFill>
                  <a:schemeClr val="tx1"/>
                </a:solidFill>
                <a:latin typeface="Courier New" pitchFamily="49" charset="0"/>
                <a:cs typeface="Courier New" pitchFamily="49" charset="0"/>
              </a:rPr>
              <a:t>u,v</a:t>
            </a:r>
            <a:r>
              <a:rPr lang="en-GB" dirty="0">
                <a:solidFill>
                  <a:schemeClr val="tx1"/>
                </a:solidFill>
                <a:latin typeface="Courier New" pitchFamily="49" charset="0"/>
                <a:cs typeface="Courier New" pitchFamily="49" charset="0"/>
              </a:rPr>
              <a:t>) in E)</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    if (</a:t>
            </a:r>
            <a:r>
              <a:rPr lang="en-GB" dirty="0" err="1">
                <a:solidFill>
                  <a:schemeClr val="tx1"/>
                </a:solidFill>
                <a:latin typeface="Courier New" pitchFamily="49" charset="0"/>
                <a:cs typeface="Courier New" pitchFamily="49" charset="0"/>
              </a:rPr>
              <a:t>v.c</a:t>
            </a:r>
            <a:r>
              <a:rPr lang="en-GB" dirty="0">
                <a:solidFill>
                  <a:schemeClr val="tx1"/>
                </a:solidFill>
                <a:latin typeface="Courier New" pitchFamily="49" charset="0"/>
                <a:cs typeface="Courier New" pitchFamily="49" charset="0"/>
              </a:rPr>
              <a:t> == WHITE)</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      </a:t>
            </a:r>
            <a:r>
              <a:rPr lang="en-GB" dirty="0" err="1">
                <a:solidFill>
                  <a:schemeClr val="tx1"/>
                </a:solidFill>
                <a:latin typeface="Courier New" pitchFamily="49" charset="0"/>
                <a:cs typeface="Courier New" pitchFamily="49" charset="0"/>
              </a:rPr>
              <a:t>v.c</a:t>
            </a:r>
            <a:r>
              <a:rPr lang="en-GB" dirty="0">
                <a:solidFill>
                  <a:schemeClr val="tx1"/>
                </a:solidFill>
                <a:latin typeface="Courier New" pitchFamily="49" charset="0"/>
                <a:cs typeface="Courier New" pitchFamily="49" charset="0"/>
              </a:rPr>
              <a:t> = GRAY</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      </a:t>
            </a:r>
            <a:r>
              <a:rPr lang="en-GB" dirty="0" err="1">
                <a:solidFill>
                  <a:schemeClr val="tx1"/>
                </a:solidFill>
                <a:latin typeface="Courier New" pitchFamily="49" charset="0"/>
                <a:cs typeface="Courier New" pitchFamily="49" charset="0"/>
              </a:rPr>
              <a:t>v.d</a:t>
            </a:r>
            <a:r>
              <a:rPr lang="en-GB" dirty="0">
                <a:solidFill>
                  <a:schemeClr val="tx1"/>
                </a:solidFill>
                <a:latin typeface="Courier New" pitchFamily="49" charset="0"/>
                <a:cs typeface="Courier New" pitchFamily="49" charset="0"/>
              </a:rPr>
              <a:t> = u.d+1</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      </a:t>
            </a:r>
            <a:r>
              <a:rPr lang="en-GB" dirty="0" err="1">
                <a:solidFill>
                  <a:schemeClr val="tx1"/>
                </a:solidFill>
                <a:latin typeface="Courier New" pitchFamily="49" charset="0"/>
                <a:cs typeface="Courier New" pitchFamily="49" charset="0"/>
              </a:rPr>
              <a:t>v.p</a:t>
            </a:r>
            <a:r>
              <a:rPr lang="en-GB" dirty="0">
                <a:solidFill>
                  <a:schemeClr val="tx1"/>
                </a:solidFill>
                <a:latin typeface="Courier New" pitchFamily="49" charset="0"/>
                <a:cs typeface="Courier New" pitchFamily="49" charset="0"/>
              </a:rPr>
              <a:t> = u</a:t>
            </a:r>
            <a:endParaRPr lang="en-GB" dirty="0">
              <a:solidFill>
                <a:schemeClr val="tx1"/>
              </a:solidFill>
              <a:latin typeface="Courier New" pitchFamily="49" charset="0"/>
              <a:cs typeface="Courier New" pitchFamily="49" charset="0"/>
            </a:endParaRPr>
          </a:p>
          <a:p>
            <a:pPr>
              <a:lnSpc>
                <a:spcPct val="90000"/>
              </a:lnSpc>
            </a:pPr>
            <a:r>
              <a:rPr lang="en-GB" dirty="0">
                <a:solidFill>
                  <a:schemeClr val="tx1"/>
                </a:solidFill>
                <a:latin typeface="Courier New" pitchFamily="49" charset="0"/>
                <a:cs typeface="Courier New" pitchFamily="49" charset="0"/>
              </a:rPr>
              <a:t>      </a:t>
            </a:r>
            <a:r>
              <a:rPr lang="en-GB" dirty="0" err="1">
                <a:solidFill>
                  <a:schemeClr val="tx1"/>
                </a:solidFill>
                <a:latin typeface="Courier New" pitchFamily="49" charset="0"/>
                <a:cs typeface="Courier New" pitchFamily="49" charset="0"/>
              </a:rPr>
              <a:t>Q.enque</a:t>
            </a:r>
            <a:r>
              <a:rPr lang="en-GB" dirty="0">
                <a:solidFill>
                  <a:schemeClr val="tx1"/>
                </a:solidFill>
                <a:latin typeface="Courier New" pitchFamily="49" charset="0"/>
                <a:cs typeface="Courier New" pitchFamily="49" charset="0"/>
              </a:rPr>
              <a:t>(v)</a:t>
            </a:r>
            <a:endParaRPr lang="en-GB" dirty="0">
              <a:solidFill>
                <a:schemeClr val="tx1"/>
              </a:solidFill>
              <a:latin typeface="Courier New" pitchFamily="49" charset="0"/>
              <a:cs typeface="Courier New" pitchFamily="49" charset="0"/>
            </a:endParaRPr>
          </a:p>
        </p:txBody>
      </p:sp>
      <mc:AlternateContent xmlns:mc="http://schemas.openxmlformats.org/markup-compatibility/2006" xmlns:p14="http://schemas.microsoft.com/office/powerpoint/2010/main">
        <mc:Choice Requires="p14">
          <p:contentPart r:id="rId1" p14:bwMode="auto">
            <p14:nvContentPartPr>
              <p14:cNvPr id="2" name="墨迹 1"/>
              <p14:cNvContentPartPr/>
              <p14:nvPr/>
            </p14:nvContentPartPr>
            <p14:xfrm>
              <a:off x="7064946" y="2464936"/>
              <a:ext cx="141846" cy="202672"/>
            </p14:xfrm>
          </p:contentPart>
        </mc:Choice>
        <mc:Fallback xmlns="">
          <p:pic>
            <p:nvPicPr>
              <p:cNvPr id="2" name="墨迹 1"/>
            </p:nvPicPr>
            <p:blipFill>
              <a:blip/>
            </p:blipFill>
            <p:spPr>
              <a:xfrm>
                <a:off x="7064946" y="2464936"/>
                <a:ext cx="141846" cy="202672"/>
              </a:xfrm>
              <a:prstGeom prst="rect"/>
            </p:spPr>
          </p:pic>
        </mc:Fallback>
      </mc:AlternateContent>
      <mc:AlternateContent xmlns:mc="http://schemas.openxmlformats.org/markup-compatibility/2006" xmlns:p14="http://schemas.microsoft.com/office/powerpoint/2010/main">
        <mc:Choice Requires="p14">
          <p:contentPart r:id="rId2" p14:bwMode="auto">
            <p14:nvContentPartPr>
              <p14:cNvPr id="3" name="墨迹 2"/>
              <p14:cNvContentPartPr/>
              <p14:nvPr/>
            </p14:nvContentPartPr>
            <p14:xfrm>
              <a:off x="7148546" y="2585444"/>
              <a:ext cx="148015" cy="223727"/>
            </p14:xfrm>
          </p:contentPart>
        </mc:Choice>
        <mc:Fallback xmlns="">
          <p:pic>
            <p:nvPicPr>
              <p:cNvPr id="3" name="墨迹 2"/>
            </p:nvPicPr>
            <p:blipFill>
              <a:blip/>
            </p:blipFill>
            <p:spPr>
              <a:xfrm>
                <a:off x="7148546" y="2585444"/>
                <a:ext cx="148015" cy="223727"/>
              </a:xfrm>
              <a:prstGeom prst="rect"/>
            </p:spPr>
          </p:pic>
        </mc:Fallback>
      </mc:AlternateContent>
      <mc:AlternateContent xmlns:mc="http://schemas.openxmlformats.org/markup-compatibility/2006" xmlns:p14="http://schemas.microsoft.com/office/powerpoint/2010/main">
        <mc:Choice Requires="p14">
          <p:contentPart r:id="rId3" p14:bwMode="auto">
            <p14:nvContentPartPr>
              <p14:cNvPr id="6" name="墨迹 5"/>
              <p14:cNvContentPartPr/>
              <p14:nvPr/>
            </p14:nvContentPartPr>
            <p14:xfrm>
              <a:off x="7310951" y="2519712"/>
              <a:ext cx="139106" cy="200447"/>
            </p14:xfrm>
          </p:contentPart>
        </mc:Choice>
        <mc:Fallback xmlns="">
          <p:pic>
            <p:nvPicPr>
              <p:cNvPr id="6" name="墨迹 5"/>
            </p:nvPicPr>
            <p:blipFill>
              <a:blip/>
            </p:blipFill>
            <p:spPr>
              <a:xfrm>
                <a:off x="7310951" y="2519712"/>
                <a:ext cx="139106" cy="200447"/>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7" name="墨迹 6"/>
              <p14:cNvContentPartPr/>
              <p14:nvPr/>
            </p14:nvContentPartPr>
            <p14:xfrm>
              <a:off x="7504877" y="2514234"/>
              <a:ext cx="93195" cy="213628"/>
            </p14:xfrm>
          </p:contentPart>
        </mc:Choice>
        <mc:Fallback xmlns="">
          <p:pic>
            <p:nvPicPr>
              <p:cNvPr id="7" name="墨迹 6"/>
            </p:nvPicPr>
            <p:blipFill>
              <a:blip/>
            </p:blipFill>
            <p:spPr>
              <a:xfrm>
                <a:off x="7504877" y="2514234"/>
                <a:ext cx="93195" cy="213628"/>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8" name="墨迹 7"/>
              <p14:cNvContentPartPr/>
              <p14:nvPr/>
            </p14:nvContentPartPr>
            <p14:xfrm>
              <a:off x="7461021" y="2503279"/>
              <a:ext cx="373463" cy="221844"/>
            </p14:xfrm>
          </p:contentPart>
        </mc:Choice>
        <mc:Fallback xmlns="">
          <p:pic>
            <p:nvPicPr>
              <p:cNvPr id="8" name="墨迹 7"/>
            </p:nvPicPr>
            <p:blipFill>
              <a:blip/>
            </p:blipFill>
            <p:spPr>
              <a:xfrm>
                <a:off x="7461021" y="2503279"/>
                <a:ext cx="373463" cy="221844"/>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9" name="墨迹 8"/>
              <p14:cNvContentPartPr/>
              <p14:nvPr/>
            </p14:nvContentPartPr>
            <p14:xfrm>
              <a:off x="7707712" y="2522451"/>
              <a:ext cx="559165" cy="234511"/>
            </p14:xfrm>
          </p:contentPart>
        </mc:Choice>
        <mc:Fallback xmlns="">
          <p:pic>
            <p:nvPicPr>
              <p:cNvPr id="9" name="墨迹 8"/>
            </p:nvPicPr>
            <p:blipFill>
              <a:blip/>
            </p:blipFill>
            <p:spPr>
              <a:xfrm>
                <a:off x="7707712" y="2522451"/>
                <a:ext cx="559165" cy="234511"/>
              </a:xfrm>
              <a:prstGeom prst="rect"/>
            </p:spPr>
          </p:pic>
        </mc:Fallback>
      </mc:AlternateContent>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sz="4000" dirty="0"/>
              <a:t>Sample Execution</a:t>
            </a:r>
            <a:endParaRPr lang="en-US" sz="4000" dirty="0"/>
          </a:p>
        </p:txBody>
      </p:sp>
      <p:sp>
        <p:nvSpPr>
          <p:cNvPr id="5" name="矩形 4"/>
          <p:cNvSpPr/>
          <p:nvPr/>
        </p:nvSpPr>
        <p:spPr>
          <a:xfrm>
            <a:off x="4572000" y="365126"/>
            <a:ext cx="3943350" cy="350029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a:solidFill>
                  <a:schemeClr val="tx1"/>
                </a:solidFill>
              </a:rPr>
              <a:t>BFS(G,s):</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for (each u in V)</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u.c</a:t>
            </a:r>
            <a:r>
              <a:rPr lang="en-GB" sz="1600" dirty="0">
                <a:solidFill>
                  <a:schemeClr val="tx1"/>
                </a:solidFill>
                <a:latin typeface="Courier New" pitchFamily="49" charset="0"/>
                <a:cs typeface="Courier New" pitchFamily="49" charset="0"/>
              </a:rPr>
              <a:t>=WHITE, </a:t>
            </a:r>
            <a:r>
              <a:rPr lang="en-GB" sz="1600" dirty="0" err="1">
                <a:solidFill>
                  <a:schemeClr val="tx1"/>
                </a:solidFill>
                <a:latin typeface="Courier New" pitchFamily="49" charset="0"/>
                <a:cs typeface="Courier New" pitchFamily="49" charset="0"/>
              </a:rPr>
              <a:t>u.d</a:t>
            </a:r>
            <a:r>
              <a:rPr lang="en-GB" sz="1600" dirty="0">
                <a:solidFill>
                  <a:schemeClr val="tx1"/>
                </a:solidFill>
                <a:latin typeface="Courier New" pitchFamily="49" charset="0"/>
                <a:cs typeface="Courier New" pitchFamily="49" charset="0"/>
              </a:rPr>
              <a:t>=INF, </a:t>
            </a:r>
            <a:r>
              <a:rPr lang="en-GB" sz="1600" dirty="0" err="1">
                <a:solidFill>
                  <a:schemeClr val="tx1"/>
                </a:solidFill>
                <a:latin typeface="Courier New" pitchFamily="49" charset="0"/>
                <a:cs typeface="Courier New" pitchFamily="49" charset="0"/>
              </a:rPr>
              <a:t>u.p</a:t>
            </a:r>
            <a:r>
              <a:rPr lang="en-GB" sz="1600" dirty="0">
                <a:solidFill>
                  <a:schemeClr val="tx1"/>
                </a:solidFill>
                <a:latin typeface="Courier New" pitchFamily="49" charset="0"/>
                <a:cs typeface="Courier New" pitchFamily="49" charset="0"/>
              </a:rPr>
              <a:t>=NIL</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s.c</a:t>
            </a:r>
            <a:r>
              <a:rPr lang="en-GB" sz="1600" dirty="0">
                <a:solidFill>
                  <a:schemeClr val="tx1"/>
                </a:solidFill>
                <a:latin typeface="Courier New" pitchFamily="49" charset="0"/>
                <a:cs typeface="Courier New" pitchFamily="49" charset="0"/>
              </a:rPr>
              <a:t>=GRAY, </a:t>
            </a:r>
            <a:r>
              <a:rPr lang="en-GB" sz="1600" dirty="0" err="1">
                <a:solidFill>
                  <a:schemeClr val="tx1"/>
                </a:solidFill>
                <a:latin typeface="Courier New" pitchFamily="49" charset="0"/>
                <a:cs typeface="Courier New" pitchFamily="49" charset="0"/>
              </a:rPr>
              <a:t>s.d</a:t>
            </a:r>
            <a:r>
              <a:rPr lang="en-GB" sz="1600" dirty="0">
                <a:solidFill>
                  <a:schemeClr val="tx1"/>
                </a:solidFill>
                <a:latin typeface="Courier New" pitchFamily="49" charset="0"/>
                <a:cs typeface="Courier New" pitchFamily="49" charset="0"/>
              </a:rPr>
              <a:t>=0, </a:t>
            </a:r>
            <a:r>
              <a:rPr lang="en-GB" sz="1600" dirty="0" err="1">
                <a:solidFill>
                  <a:schemeClr val="tx1"/>
                </a:solidFill>
                <a:latin typeface="Courier New" pitchFamily="49" charset="0"/>
                <a:cs typeface="Courier New" pitchFamily="49" charset="0"/>
              </a:rPr>
              <a:t>s.p</a:t>
            </a:r>
            <a:r>
              <a:rPr lang="en-GB" sz="1600" dirty="0">
                <a:solidFill>
                  <a:schemeClr val="tx1"/>
                </a:solidFill>
                <a:latin typeface="Courier New" pitchFamily="49" charset="0"/>
                <a:cs typeface="Courier New" pitchFamily="49" charset="0"/>
              </a:rPr>
              <a:t>=NIL</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while (!</a:t>
            </a:r>
            <a:r>
              <a:rPr lang="en-GB" sz="1600" dirty="0" err="1">
                <a:solidFill>
                  <a:schemeClr val="tx1"/>
                </a:solidFill>
                <a:latin typeface="Courier New" pitchFamily="49" charset="0"/>
                <a:cs typeface="Courier New" pitchFamily="49" charset="0"/>
              </a:rPr>
              <a:t>Q.empty</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u = </a:t>
            </a:r>
            <a:r>
              <a:rPr lang="en-GB" sz="1600" dirty="0" err="1">
                <a:solidFill>
                  <a:schemeClr val="tx1"/>
                </a:solidFill>
                <a:latin typeface="Courier New" pitchFamily="49" charset="0"/>
                <a:cs typeface="Courier New" pitchFamily="49" charset="0"/>
              </a:rPr>
              <a:t>Q.dequeue</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u.c</a:t>
            </a:r>
            <a:r>
              <a:rPr lang="en-GB" sz="1600" dirty="0">
                <a:solidFill>
                  <a:schemeClr val="tx1"/>
                </a:solidFill>
                <a:latin typeface="Courier New" pitchFamily="49" charset="0"/>
                <a:cs typeface="Courier New" pitchFamily="49" charset="0"/>
              </a:rPr>
              <a:t> = BLACK</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for (each edge (</a:t>
            </a:r>
            <a:r>
              <a:rPr lang="en-GB" sz="1600" dirty="0" err="1">
                <a:solidFill>
                  <a:schemeClr val="tx1"/>
                </a:solidFill>
                <a:latin typeface="Courier New" pitchFamily="49" charset="0"/>
                <a:cs typeface="Courier New" pitchFamily="49" charset="0"/>
              </a:rPr>
              <a:t>u,v</a:t>
            </a:r>
            <a:r>
              <a:rPr lang="en-GB" sz="1600" dirty="0">
                <a:solidFill>
                  <a:schemeClr val="tx1"/>
                </a:solidFill>
                <a:latin typeface="Courier New" pitchFamily="49" charset="0"/>
                <a:cs typeface="Courier New" pitchFamily="49" charset="0"/>
              </a:rPr>
              <a:t>) in E) {</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v.c</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v.c</a:t>
            </a:r>
            <a:r>
              <a:rPr lang="en-GB" sz="1600" dirty="0">
                <a:solidFill>
                  <a:schemeClr val="tx1"/>
                </a:solidFill>
                <a:latin typeface="Courier New" pitchFamily="49" charset="0"/>
                <a:cs typeface="Courier New" pitchFamily="49" charset="0"/>
              </a:rPr>
              <a:t> = GRAY</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v.d</a:t>
            </a:r>
            <a:r>
              <a:rPr lang="en-GB" sz="1600" dirty="0">
                <a:solidFill>
                  <a:schemeClr val="tx1"/>
                </a:solidFill>
                <a:latin typeface="Courier New" pitchFamily="49" charset="0"/>
                <a:cs typeface="Courier New" pitchFamily="49" charset="0"/>
              </a:rPr>
              <a:t> = u.d+1</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v.p</a:t>
            </a:r>
            <a:r>
              <a:rPr lang="en-GB" sz="1600" dirty="0">
                <a:solidFill>
                  <a:schemeClr val="tx1"/>
                </a:solidFill>
                <a:latin typeface="Courier New" pitchFamily="49" charset="0"/>
                <a:cs typeface="Courier New" pitchFamily="49" charset="0"/>
              </a:rPr>
              <a:t> =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(v)}</a:t>
            </a:r>
            <a:endParaRPr lang="en-GB" sz="1600" dirty="0">
              <a:solidFill>
                <a:schemeClr val="tx1"/>
              </a:solidFill>
              <a:latin typeface="Courier New" pitchFamily="49" charset="0"/>
              <a:cs typeface="Courier New" pitchFamily="49" charset="0"/>
            </a:endParaRPr>
          </a:p>
        </p:txBody>
      </p:sp>
      <p:pic>
        <p:nvPicPr>
          <p:cNvPr id="2" name="图片 1"/>
          <p:cNvPicPr>
            <a:picLocks noChangeAspect="1"/>
          </p:cNvPicPr>
          <p:nvPr/>
        </p:nvPicPr>
        <p:blipFill rotWithShape="1">
          <a:blip r:embed="rId1"/>
          <a:srcRect r="56537" b="80145"/>
          <a:stretch>
            <a:fillRect/>
          </a:stretch>
        </p:blipFill>
        <p:spPr>
          <a:xfrm>
            <a:off x="129886" y="1690690"/>
            <a:ext cx="2696441" cy="1000556"/>
          </a:xfrm>
          <a:prstGeom prst="rect">
            <a:avLst/>
          </a:prstGeom>
        </p:spPr>
      </p:pic>
      <p:pic>
        <p:nvPicPr>
          <p:cNvPr id="6" name="图片 5"/>
          <p:cNvPicPr>
            <a:picLocks noChangeAspect="1"/>
          </p:cNvPicPr>
          <p:nvPr/>
        </p:nvPicPr>
        <p:blipFill rotWithShape="1">
          <a:blip r:embed="rId1"/>
          <a:srcRect l="52604" r="2719" b="80145"/>
          <a:stretch>
            <a:fillRect/>
          </a:stretch>
        </p:blipFill>
        <p:spPr>
          <a:xfrm>
            <a:off x="129886" y="2692691"/>
            <a:ext cx="2771774" cy="1000556"/>
          </a:xfrm>
          <a:prstGeom prst="rect">
            <a:avLst/>
          </a:prstGeom>
        </p:spPr>
      </p:pic>
      <p:pic>
        <p:nvPicPr>
          <p:cNvPr id="8" name="图片 7"/>
          <p:cNvPicPr>
            <a:picLocks noChangeAspect="1"/>
          </p:cNvPicPr>
          <p:nvPr/>
        </p:nvPicPr>
        <p:blipFill rotWithShape="1">
          <a:blip r:embed="rId1"/>
          <a:srcRect l="335" t="20207" r="50800" b="59938"/>
          <a:stretch>
            <a:fillRect/>
          </a:stretch>
        </p:blipFill>
        <p:spPr>
          <a:xfrm>
            <a:off x="129886" y="3693247"/>
            <a:ext cx="3031548" cy="1000556"/>
          </a:xfrm>
          <a:prstGeom prst="rect">
            <a:avLst/>
          </a:prstGeom>
        </p:spPr>
      </p:pic>
      <p:pic>
        <p:nvPicPr>
          <p:cNvPr id="9" name="图片 8"/>
          <p:cNvPicPr>
            <a:picLocks noChangeAspect="1"/>
          </p:cNvPicPr>
          <p:nvPr/>
        </p:nvPicPr>
        <p:blipFill rotWithShape="1">
          <a:blip r:embed="rId1"/>
          <a:srcRect l="53209" t="20619" r="-42" b="59526"/>
          <a:stretch>
            <a:fillRect/>
          </a:stretch>
        </p:blipFill>
        <p:spPr>
          <a:xfrm>
            <a:off x="192881" y="4693803"/>
            <a:ext cx="2905557" cy="1000556"/>
          </a:xfrm>
          <a:prstGeom prst="rect">
            <a:avLst/>
          </a:prstGeom>
        </p:spPr>
      </p:pic>
      <p:pic>
        <p:nvPicPr>
          <p:cNvPr id="10" name="图片 9"/>
          <p:cNvPicPr>
            <a:picLocks noChangeAspect="1"/>
          </p:cNvPicPr>
          <p:nvPr/>
        </p:nvPicPr>
        <p:blipFill rotWithShape="1">
          <a:blip r:embed="rId1"/>
          <a:srcRect t="40002" r="51135" b="40143"/>
          <a:stretch>
            <a:fillRect/>
          </a:stretch>
        </p:blipFill>
        <p:spPr>
          <a:xfrm>
            <a:off x="129886" y="5694359"/>
            <a:ext cx="3031548" cy="1000556"/>
          </a:xfrm>
          <a:prstGeom prst="rect">
            <a:avLst/>
          </a:prstGeom>
        </p:spPr>
      </p:pic>
      <p:pic>
        <p:nvPicPr>
          <p:cNvPr id="11" name="图片 10"/>
          <p:cNvPicPr>
            <a:picLocks noChangeAspect="1"/>
          </p:cNvPicPr>
          <p:nvPr/>
        </p:nvPicPr>
        <p:blipFill rotWithShape="1">
          <a:blip r:embed="rId1"/>
          <a:srcRect l="53015" t="40695" r="152" b="39450"/>
          <a:stretch>
            <a:fillRect/>
          </a:stretch>
        </p:blipFill>
        <p:spPr>
          <a:xfrm>
            <a:off x="3272487" y="4154169"/>
            <a:ext cx="2905557" cy="1000556"/>
          </a:xfrm>
          <a:prstGeom prst="rect">
            <a:avLst/>
          </a:prstGeom>
        </p:spPr>
      </p:pic>
      <p:pic>
        <p:nvPicPr>
          <p:cNvPr id="12" name="图片 11"/>
          <p:cNvPicPr>
            <a:picLocks noChangeAspect="1"/>
          </p:cNvPicPr>
          <p:nvPr/>
        </p:nvPicPr>
        <p:blipFill rotWithShape="1">
          <a:blip r:embed="rId1"/>
          <a:srcRect l="-32" t="60281" r="54612" b="19864"/>
          <a:stretch>
            <a:fillRect/>
          </a:stretch>
        </p:blipFill>
        <p:spPr>
          <a:xfrm>
            <a:off x="3164682" y="5404864"/>
            <a:ext cx="2817886" cy="1000556"/>
          </a:xfrm>
          <a:prstGeom prst="rect">
            <a:avLst/>
          </a:prstGeom>
        </p:spPr>
      </p:pic>
      <p:pic>
        <p:nvPicPr>
          <p:cNvPr id="13" name="图片 12"/>
          <p:cNvPicPr>
            <a:picLocks noChangeAspect="1"/>
          </p:cNvPicPr>
          <p:nvPr/>
        </p:nvPicPr>
        <p:blipFill rotWithShape="1">
          <a:blip r:embed="rId1"/>
          <a:srcRect l="52926" t="59822" r="6448" b="20323"/>
          <a:stretch>
            <a:fillRect/>
          </a:stretch>
        </p:blipFill>
        <p:spPr>
          <a:xfrm>
            <a:off x="6289097" y="4154169"/>
            <a:ext cx="2520443" cy="1000556"/>
          </a:xfrm>
          <a:prstGeom prst="rect">
            <a:avLst/>
          </a:prstGeom>
        </p:spPr>
      </p:pic>
      <p:pic>
        <p:nvPicPr>
          <p:cNvPr id="14" name="图片 13"/>
          <p:cNvPicPr>
            <a:picLocks noChangeAspect="1"/>
          </p:cNvPicPr>
          <p:nvPr/>
        </p:nvPicPr>
        <p:blipFill rotWithShape="1">
          <a:blip r:embed="rId1"/>
          <a:srcRect l="366" t="79838" r="59008" b="307"/>
          <a:stretch>
            <a:fillRect/>
          </a:stretch>
        </p:blipFill>
        <p:spPr>
          <a:xfrm>
            <a:off x="6263442" y="5404864"/>
            <a:ext cx="2520443" cy="1000556"/>
          </a:xfrm>
          <a:prstGeom prst="rect">
            <a:avLst/>
          </a:prstGeom>
        </p:spPr>
      </p:pic>
      <p:sp>
        <p:nvSpPr>
          <p:cNvPr id="15" name="矩形: 圆角 14"/>
          <p:cNvSpPr/>
          <p:nvPr/>
        </p:nvSpPr>
        <p:spPr>
          <a:xfrm>
            <a:off x="4857050" y="2029675"/>
            <a:ext cx="1543749" cy="246423"/>
          </a:xfrm>
          <a:prstGeom prst="roundRect">
            <a:avLst/>
          </a:prstGeom>
          <a:solidFill>
            <a:schemeClr val="accent2">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矩形: 圆角 15"/>
          <p:cNvSpPr/>
          <p:nvPr/>
        </p:nvSpPr>
        <p:spPr>
          <a:xfrm>
            <a:off x="5340552" y="2676006"/>
            <a:ext cx="1351193" cy="246423"/>
          </a:xfrm>
          <a:prstGeom prst="roundRect">
            <a:avLst/>
          </a:prstGeom>
          <a:solidFill>
            <a:schemeClr val="accent2">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文本框 2"/>
          <p:cNvSpPr txBox="1"/>
          <p:nvPr/>
        </p:nvSpPr>
        <p:spPr>
          <a:xfrm>
            <a:off x="6769677" y="2648262"/>
            <a:ext cx="1636666" cy="646331"/>
          </a:xfrm>
          <a:prstGeom prst="rect">
            <a:avLst/>
          </a:prstGeom>
          <a:noFill/>
        </p:spPr>
        <p:txBody>
          <a:bodyPr wrap="none" rtlCol="0">
            <a:spAutoFit/>
          </a:bodyPr>
          <a:lstStyle/>
          <a:p>
            <a:r>
              <a:rPr lang="en-US" dirty="0">
                <a:solidFill>
                  <a:srgbClr val="C00000"/>
                </a:solidFill>
              </a:rPr>
              <a:t>first discovery</a:t>
            </a:r>
            <a:br>
              <a:rPr lang="en-US" dirty="0">
                <a:solidFill>
                  <a:srgbClr val="C00000"/>
                </a:solidFill>
              </a:rPr>
            </a:br>
            <a:r>
              <a:rPr lang="en-US" dirty="0">
                <a:solidFill>
                  <a:srgbClr val="C00000"/>
                </a:solidFill>
              </a:rPr>
              <a:t>(preprocessing)</a:t>
            </a:r>
            <a:endParaRPr lang="en-US" dirty="0">
              <a:solidFill>
                <a:srgbClr val="C00000"/>
              </a:solidFill>
            </a:endParaRPr>
          </a:p>
        </p:txBody>
      </p:sp>
      <p:sp>
        <p:nvSpPr>
          <p:cNvPr id="19" name="箭头: 左弧形 18"/>
          <p:cNvSpPr/>
          <p:nvPr/>
        </p:nvSpPr>
        <p:spPr>
          <a:xfrm>
            <a:off x="4321130" y="2088919"/>
            <a:ext cx="535920" cy="1775755"/>
          </a:xfrm>
          <a:prstGeom prst="curved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solidFill>
                <a:schemeClr val="tx1"/>
              </a:solidFill>
            </a:endParaRPr>
          </a:p>
        </p:txBody>
      </p:sp>
      <p:sp>
        <p:nvSpPr>
          <p:cNvPr id="21" name="矩形: 圆角 20"/>
          <p:cNvSpPr/>
          <p:nvPr/>
        </p:nvSpPr>
        <p:spPr>
          <a:xfrm>
            <a:off x="5137767" y="2445422"/>
            <a:ext cx="2094883" cy="246423"/>
          </a:xfrm>
          <a:prstGeom prst="roundRect">
            <a:avLst/>
          </a:prstGeom>
          <a:solidFill>
            <a:schemeClr val="accent6">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p:cNvSpPr txBox="1"/>
          <p:nvPr/>
        </p:nvSpPr>
        <p:spPr>
          <a:xfrm>
            <a:off x="6779004" y="2000499"/>
            <a:ext cx="1489318" cy="369332"/>
          </a:xfrm>
          <a:prstGeom prst="rect">
            <a:avLst/>
          </a:prstGeom>
          <a:noFill/>
        </p:spPr>
        <p:txBody>
          <a:bodyPr wrap="none" rtlCol="0">
            <a:spAutoFit/>
          </a:bodyPr>
          <a:lstStyle/>
          <a:p>
            <a:r>
              <a:rPr lang="en-US" dirty="0">
                <a:solidFill>
                  <a:schemeClr val="accent6">
                    <a:lumMod val="50000"/>
                  </a:schemeClr>
                </a:solidFill>
              </a:rPr>
              <a:t>“else” clause?</a:t>
            </a:r>
            <a:endParaRPr lang="en-US" dirty="0">
              <a:solidFill>
                <a:schemeClr val="accent6">
                  <a:lumMod val="50000"/>
                </a:schemeClr>
              </a:solidFill>
            </a:endParaRPr>
          </a:p>
        </p:txBody>
      </p:sp>
      <mc:AlternateContent xmlns:mc="http://schemas.openxmlformats.org/markup-compatibility/2006" xmlns:p14="http://schemas.microsoft.com/office/powerpoint/2010/main">
        <mc:Choice Requires="p14">
          <p:contentPart r:id="rId2" p14:bwMode="auto">
            <p14:nvContentPartPr>
              <p14:cNvPr id="7" name="墨迹 6"/>
              <p14:cNvContentPartPr/>
              <p14:nvPr/>
            </p14:nvContentPartPr>
            <p14:xfrm>
              <a:off x="6879927" y="465599"/>
              <a:ext cx="65784" cy="13694"/>
            </p14:xfrm>
          </p:contentPart>
        </mc:Choice>
        <mc:Fallback xmlns="">
          <p:pic>
            <p:nvPicPr>
              <p:cNvPr id="7" name="墨迹 6"/>
            </p:nvPicPr>
            <p:blipFill>
              <a:blip/>
            </p:blipFill>
            <p:spPr>
              <a:xfrm>
                <a:off x="6879927" y="465599"/>
                <a:ext cx="65784" cy="13694"/>
              </a:xfrm>
              <a:prstGeom prst="rect"/>
            </p:spPr>
          </p:pic>
        </mc:Fallback>
      </mc:AlternateContent>
      <mc:AlternateContent xmlns:mc="http://schemas.openxmlformats.org/markup-compatibility/2006" xmlns:p14="http://schemas.microsoft.com/office/powerpoint/2010/main">
        <mc:Choice Requires="p14">
          <p:contentPart r:id="rId3" p14:bwMode="auto">
            <p14:nvContentPartPr>
              <p14:cNvPr id="17" name="墨迹 16"/>
              <p14:cNvContentPartPr/>
              <p14:nvPr/>
            </p14:nvContentPartPr>
            <p14:xfrm>
              <a:off x="6793586" y="553241"/>
              <a:ext cx="190500" cy="321126"/>
            </p14:xfrm>
          </p:contentPart>
        </mc:Choice>
        <mc:Fallback xmlns="">
          <p:pic>
            <p:nvPicPr>
              <p:cNvPr id="17" name="墨迹 16"/>
            </p:nvPicPr>
            <p:blipFill>
              <a:blip/>
            </p:blipFill>
            <p:spPr>
              <a:xfrm>
                <a:off x="6793586" y="553241"/>
                <a:ext cx="190500" cy="321126"/>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18" name="墨迹 17"/>
              <p14:cNvContentPartPr/>
              <p14:nvPr/>
            </p14:nvContentPartPr>
            <p14:xfrm>
              <a:off x="7033424" y="618972"/>
              <a:ext cx="107585" cy="197195"/>
            </p14:xfrm>
          </p:contentPart>
        </mc:Choice>
        <mc:Fallback xmlns="">
          <p:pic>
            <p:nvPicPr>
              <p:cNvPr id="18" name="墨迹 17"/>
            </p:nvPicPr>
            <p:blipFill>
              <a:blip/>
            </p:blipFill>
            <p:spPr>
              <a:xfrm>
                <a:off x="7033424" y="618972"/>
                <a:ext cx="107585" cy="197195"/>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20" name="墨迹 19"/>
              <p14:cNvContentPartPr/>
              <p14:nvPr/>
            </p14:nvContentPartPr>
            <p14:xfrm>
              <a:off x="7025201" y="690182"/>
              <a:ext cx="52079" cy="87642"/>
            </p14:xfrm>
          </p:contentPart>
        </mc:Choice>
        <mc:Fallback xmlns="">
          <p:pic>
            <p:nvPicPr>
              <p:cNvPr id="20" name="墨迹 19"/>
            </p:nvPicPr>
            <p:blipFill>
              <a:blip/>
            </p:blipFill>
            <p:spPr>
              <a:xfrm>
                <a:off x="7025201" y="690182"/>
                <a:ext cx="52079" cy="87642"/>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23" name="墨迹 22"/>
              <p14:cNvContentPartPr/>
              <p14:nvPr/>
            </p14:nvContentPartPr>
            <p14:xfrm>
              <a:off x="7258187" y="564196"/>
              <a:ext cx="49338" cy="308802"/>
            </p14:xfrm>
          </p:contentPart>
        </mc:Choice>
        <mc:Fallback xmlns="">
          <p:pic>
            <p:nvPicPr>
              <p:cNvPr id="23" name="墨迹 22"/>
            </p:nvPicPr>
            <p:blipFill>
              <a:blip/>
            </p:blipFill>
            <p:spPr>
              <a:xfrm>
                <a:off x="7258187" y="564196"/>
                <a:ext cx="49338" cy="308802"/>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24" name="墨迹 23"/>
              <p14:cNvContentPartPr/>
              <p14:nvPr/>
            </p14:nvContentPartPr>
            <p14:xfrm>
              <a:off x="7263668" y="564196"/>
              <a:ext cx="97306" cy="339613"/>
            </p14:xfrm>
          </p:contentPart>
        </mc:Choice>
        <mc:Fallback xmlns="">
          <p:pic>
            <p:nvPicPr>
              <p:cNvPr id="24" name="墨迹 23"/>
            </p:nvPicPr>
            <p:blipFill>
              <a:blip/>
            </p:blipFill>
            <p:spPr>
              <a:xfrm>
                <a:off x="7263668" y="564196"/>
                <a:ext cx="97306" cy="339613"/>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25" name="墨迹 24"/>
              <p14:cNvContentPartPr/>
              <p14:nvPr/>
            </p14:nvContentPartPr>
            <p14:xfrm>
              <a:off x="7198399" y="540231"/>
              <a:ext cx="797119" cy="314280"/>
            </p14:xfrm>
          </p:contentPart>
        </mc:Choice>
        <mc:Fallback xmlns="">
          <p:pic>
            <p:nvPicPr>
              <p:cNvPr id="25" name="墨迹 24"/>
            </p:nvPicPr>
            <p:blipFill>
              <a:blip/>
            </p:blipFill>
            <p:spPr>
              <a:xfrm>
                <a:off x="7198399" y="540231"/>
                <a:ext cx="797119" cy="314280"/>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3" grpId="0"/>
      <p:bldP spid="19" grpId="0" animBg="1"/>
      <p:bldP spid="21" grpId="0" animBg="1"/>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en-US" dirty="0"/>
              <a:t>Performance of BFS</a:t>
            </a:r>
            <a:endParaRPr lang="en-US" dirty="0"/>
          </a:p>
        </p:txBody>
      </p:sp>
      <mc:AlternateContent xmlns:mc="http://schemas.openxmlformats.org/markup-compatibility/2006">
        <mc:Choice xmlns:a14="http://schemas.microsoft.com/office/drawing/2010/main" Requires="a14">
          <p:sp>
            <p:nvSpPr>
              <p:cNvPr id="4" name="内容占位符 3">
                <a:extLst>
                  <a:ext uri="{FF2B5EF4-FFF2-40B4-BE49-F238E27FC236}">
                    <a14:artisticCrisscrossEtching id="{86C05D67-D8AC-4042-87AF-025B8C59546A}"/>
                  </a:ext>
                </a:extLst>
              </p:cNvPr>
              <p:cNvSpPr>
                <a:spLocks noGrp="1"/>
              </p:cNvSpPr>
              <p:nvPr>
                <p:ph idx="1"/>
              </p:nvPr>
            </p:nvSpPr>
            <p:spPr>
              <a:xfrm>
                <a:off x="628650" y="1690688"/>
                <a:ext cx="7886700" cy="4802185"/>
              </a:xfrm>
            </p:spPr>
            <p:txBody>
              <a:bodyPr>
                <a:normAutofit/>
              </a:bodyPr>
              <a:lstStyle/>
              <a:p>
                <a:pPr>
                  <a:spcBef>
                    <a:spcPts val="1200"/>
                  </a:spcBef>
                </a:pPr>
                <a:r>
                  <a:rPr lang="en-US" sz="2400" dirty="0"/>
                  <a:t>Runtime of BFS?</a:t>
                </a:r>
                <a:br>
                  <a:rPr lang="en-US" sz="2400" dirty="0"/>
                </a:br>
                <a:r>
                  <a:rPr lang="en-US" sz="2000" dirty="0">
                    <a:solidFill>
                      <a:schemeClr val="tx1">
                        <a:lumMod val="65000"/>
                        <a:lumOff val="35000"/>
                      </a:schemeClr>
                    </a:solidFill>
                  </a:rPr>
                  <a:t>(Assuming </a:t>
                </a:r>
                <a14:m>
                  <m:oMath xmlns:m="http://schemas.openxmlformats.org/officeDocument/2006/math">
                    <m:r>
                      <a:rPr lang="en-US" sz="2000" i="1" dirty="0" smtClean="0">
                        <a:solidFill>
                          <a:schemeClr val="tx1">
                            <a:lumMod val="65000"/>
                            <a:lumOff val="35000"/>
                          </a:schemeClr>
                        </a:solidFill>
                        <a:latin typeface="Cambria Math" panose="02040503050406030204" pitchFamily="18" charset="0"/>
                      </a:rPr>
                      <m:t>𝐺</m:t>
                    </m:r>
                  </m:oMath>
                </a14:m>
                <a:r>
                  <a:rPr lang="en-US" sz="2000" dirty="0">
                    <a:solidFill>
                      <a:schemeClr val="tx1">
                        <a:lumMod val="65000"/>
                        <a:lumOff val="35000"/>
                      </a:schemeClr>
                    </a:solidFill>
                  </a:rPr>
                  <a:t> is connected.)</a:t>
                </a:r>
              </a:p>
              <a:p>
                <a:pPr>
                  <a:spcBef>
                    <a:spcPts val="1200"/>
                  </a:spcBef>
                </a:pPr>
                <a:r>
                  <a:rPr lang="en-US" sz="2400" dirty="0"/>
                  <a:t>“while” loop </a:t>
                </a:r>
                <a14:m>
                  <m:oMath xmlns:m="http://schemas.openxmlformats.org/officeDocument/2006/math">
                    <m:r>
                      <m:rPr>
                        <m:sty m:val="p"/>
                      </m:rPr>
                      <a:rPr lang="en-US" sz="2400" b="0" i="0" smtClean="0">
                        <a:latin typeface="Cambria Math" panose="02040503050406030204" pitchFamily="18" charset="0"/>
                      </a:rPr>
                      <m:t>Θ</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𝑛</m:t>
                        </m:r>
                      </m:e>
                    </m:d>
                  </m:oMath>
                </a14:m>
                <a:r>
                  <a:rPr lang="en-US" sz="2400" dirty="0"/>
                  <a:t> times.</a:t>
                </a:r>
              </a:p>
              <a:p>
                <a:pPr lvl="1">
                  <a:spcBef>
                    <a:spcPts val="1200"/>
                  </a:spcBef>
                </a:pPr>
                <a:r>
                  <a:rPr lang="en-US" sz="2000" dirty="0">
                    <a:solidFill>
                      <a:schemeClr val="accent1">
                        <a:lumMod val="75000"/>
                      </a:schemeClr>
                    </a:solidFill>
                  </a:rPr>
                  <a:t>Each node in </a:t>
                </a:r>
                <a14:m>
                  <m:oMath xmlns:m="http://schemas.openxmlformats.org/officeDocument/2006/math">
                    <m:r>
                      <a:rPr lang="en-US" sz="2000" i="1" dirty="0" smtClean="0">
                        <a:solidFill>
                          <a:schemeClr val="accent1">
                            <a:lumMod val="75000"/>
                          </a:schemeClr>
                        </a:solidFill>
                        <a:latin typeface="Cambria Math" panose="02040503050406030204" pitchFamily="18" charset="0"/>
                      </a:rPr>
                      <m:t>𝑄</m:t>
                    </m:r>
                  </m:oMath>
                </a14:m>
                <a:r>
                  <a:rPr lang="en-US" sz="2000" dirty="0">
                    <a:solidFill>
                      <a:schemeClr val="accent1">
                        <a:lumMod val="75000"/>
                      </a:schemeClr>
                    </a:solidFill>
                  </a:rPr>
                  <a:t> at most once.</a:t>
                </a:r>
              </a:p>
              <a:p>
                <a:pPr>
                  <a:spcBef>
                    <a:spcPts val="1200"/>
                  </a:spcBef>
                </a:pPr>
                <a:r>
                  <a:rPr lang="en-US" sz="2400" dirty="0"/>
                  <a:t>“for” loop </a:t>
                </a:r>
                <a14:m>
                  <m:oMath xmlns:m="http://schemas.openxmlformats.org/officeDocument/2006/math">
                    <m:r>
                      <m:rPr>
                        <m:sty m:val="p"/>
                      </m:rPr>
                      <a:rPr lang="en-US" sz="2400" b="0" i="0" smtClean="0">
                        <a:latin typeface="Cambria Math" panose="02040503050406030204" pitchFamily="18" charset="0"/>
                      </a:rPr>
                      <m:t>Θ</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𝑚</m:t>
                        </m:r>
                      </m:e>
                    </m:d>
                  </m:oMath>
                </a14:m>
                <a:r>
                  <a:rPr lang="en-US" sz="2400" dirty="0"/>
                  <a:t> times.</a:t>
                </a:r>
              </a:p>
              <a:p>
                <a:pPr lvl="1">
                  <a:spcBef>
                    <a:spcPts val="1200"/>
                  </a:spcBef>
                </a:pPr>
                <a:r>
                  <a:rPr lang="en-US" sz="2000" dirty="0">
                    <a:solidFill>
                      <a:schemeClr val="accent1">
                        <a:lumMod val="75000"/>
                      </a:schemeClr>
                    </a:solidFill>
                  </a:rPr>
                  <a:t>Each edge visited at most</a:t>
                </a:r>
                <a:br>
                  <a:rPr lang="en-US" sz="2000" dirty="0">
                    <a:solidFill>
                      <a:schemeClr val="accent1">
                        <a:lumMod val="75000"/>
                      </a:schemeClr>
                    </a:solidFill>
                  </a:rPr>
                </a:br>
                <a:r>
                  <a:rPr lang="en-US" sz="2000" dirty="0">
                    <a:solidFill>
                      <a:schemeClr val="accent1">
                        <a:lumMod val="75000"/>
                      </a:schemeClr>
                    </a:solidFill>
                  </a:rPr>
                  <a:t>once or twice.</a:t>
                </a:r>
              </a:p>
              <a:p>
                <a:pPr>
                  <a:spcBef>
                    <a:spcPts val="1200"/>
                  </a:spcBef>
                </a:pPr>
                <a:r>
                  <a:rPr lang="en-US" sz="2400" dirty="0">
                    <a:solidFill>
                      <a:srgbClr val="C00000"/>
                    </a:solidFill>
                  </a:rPr>
                  <a:t>Runtime of BFS is </a:t>
                </a:r>
                <a14:m>
                  <m:oMath xmlns:m="http://schemas.openxmlformats.org/officeDocument/2006/math">
                    <m:r>
                      <m:rPr>
                        <m:sty m:val="p"/>
                      </m:rPr>
                      <a:rPr lang="en-US" sz="2400" b="0" i="0" smtClean="0">
                        <a:solidFill>
                          <a:srgbClr val="C00000"/>
                        </a:solidFill>
                        <a:latin typeface="Cambria Math" panose="02040503050406030204" pitchFamily="18" charset="0"/>
                      </a:rPr>
                      <m:t>Θ</m:t>
                    </m:r>
                    <m:d>
                      <m:dPr>
                        <m:ctrlPr>
                          <a:rPr lang="en-US" sz="2400" b="0" i="1" smtClean="0">
                            <a:solidFill>
                              <a:srgbClr val="C00000"/>
                            </a:solidFill>
                            <a:latin typeface="Cambria Math" panose="02040503050406030204" pitchFamily="18" charset="0"/>
                          </a:rPr>
                        </m:ctrlPr>
                      </m:dPr>
                      <m:e>
                        <m:r>
                          <a:rPr lang="en-US" sz="2400" b="0" i="1" smtClean="0">
                            <a:solidFill>
                              <a:srgbClr val="C00000"/>
                            </a:solidFill>
                            <a:latin typeface="Cambria Math" panose="02040503050406030204" pitchFamily="18" charset="0"/>
                          </a:rPr>
                          <m:t>𝑛</m:t>
                        </m:r>
                        <m:r>
                          <a:rPr lang="en-US" sz="2400" b="0" i="1" smtClean="0">
                            <a:solidFill>
                              <a:srgbClr val="C00000"/>
                            </a:solidFill>
                            <a:latin typeface="Cambria Math" panose="02040503050406030204" pitchFamily="18" charset="0"/>
                          </a:rPr>
                          <m:t>+</m:t>
                        </m:r>
                        <m:r>
                          <a:rPr lang="en-US" sz="2400" b="0" i="1" smtClean="0">
                            <a:solidFill>
                              <a:srgbClr val="C00000"/>
                            </a:solidFill>
                            <a:latin typeface="Cambria Math" panose="02040503050406030204" pitchFamily="18" charset="0"/>
                          </a:rPr>
                          <m:t>𝑚</m:t>
                        </m:r>
                      </m:e>
                    </m:d>
                  </m:oMath>
                </a14:m>
                <a:r>
                  <a:rPr lang="en-US" sz="2400" dirty="0">
                    <a:solidFill>
                      <a:srgbClr val="C00000"/>
                    </a:solidFill>
                  </a:rPr>
                  <a:t>.</a:t>
                </a:r>
              </a:p>
              <a:p>
                <a:pPr>
                  <a:spcBef>
                    <a:spcPts val="1200"/>
                  </a:spcBef>
                </a:pPr>
                <a:endParaRPr lang="en-US" sz="2400" dirty="0"/>
              </a:p>
              <a:p>
                <a:pPr>
                  <a:spcBef>
                    <a:spcPts val="1200"/>
                  </a:spcBef>
                </a:pPr>
                <a:r>
                  <a:rPr lang="en-US" sz="2400" dirty="0">
                    <a:solidFill>
                      <a:schemeClr val="accent2">
                        <a:lumMod val="75000"/>
                      </a:schemeClr>
                    </a:solidFill>
                  </a:rPr>
                  <a:t>What if we use adjacency matrix instead of adjacency list?</a:t>
                </a:r>
              </a:p>
            </p:txBody>
          </p:sp>
        </mc:Choice>
        <mc:Fallback>
          <p:sp>
            <p:nvSpPr>
              <p:cNvPr id="4" name="内容占位符 3"/>
              <p:cNvSpPr>
                <a:spLocks noGrp="1" noRot="1" noChangeAspect="1" noMove="1" noResize="1" noEditPoints="1" noAdjustHandles="1" noChangeArrowheads="1" noChangeShapeType="1" noTextEdit="1"/>
              </p:cNvSpPr>
              <p:nvPr>
                <p:ph idx="1"/>
              </p:nvPr>
            </p:nvSpPr>
            <p:spPr>
              <a:xfrm>
                <a:off x="628650" y="1690688"/>
                <a:ext cx="7886700" cy="4802185"/>
              </a:xfrm>
              <a:blipFill rotWithShape="1">
                <a:blip r:embed="rId1"/>
                <a:stretch>
                  <a:fillRect l="-1005" t="-1777"/>
                </a:stretch>
              </a:blipFill>
            </p:spPr>
            <p:txBody>
              <a:bodyPr/>
              <a:lstStyle/>
              <a:p>
                <a:r>
                  <a:rPr lang="en-US">
                    <a:noFill/>
                  </a:rPr>
                  <a:t> </a:t>
                </a:r>
                <a:endParaRPr lang="en-US">
                  <a:noFill/>
                </a:endParaRPr>
              </a:p>
            </p:txBody>
          </p:sp>
        </mc:Fallback>
      </mc:AlternateContent>
      <p:sp>
        <p:nvSpPr>
          <p:cNvPr id="5" name="矩形 4"/>
          <p:cNvSpPr/>
          <p:nvPr/>
        </p:nvSpPr>
        <p:spPr>
          <a:xfrm>
            <a:off x="4779818" y="1690687"/>
            <a:ext cx="3735532" cy="327761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a:solidFill>
                  <a:schemeClr val="tx1"/>
                </a:solidFill>
              </a:rPr>
              <a:t>BFS(G,s):</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for (each u in V)</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u.c</a:t>
            </a:r>
            <a:r>
              <a:rPr lang="en-GB" sz="1600" dirty="0">
                <a:solidFill>
                  <a:schemeClr val="tx1"/>
                </a:solidFill>
                <a:latin typeface="Courier New" pitchFamily="49" charset="0"/>
                <a:cs typeface="Courier New" pitchFamily="49" charset="0"/>
              </a:rPr>
              <a:t>=WHITE, </a:t>
            </a:r>
            <a:r>
              <a:rPr lang="en-GB" sz="1600" dirty="0" err="1">
                <a:solidFill>
                  <a:schemeClr val="tx1"/>
                </a:solidFill>
                <a:latin typeface="Courier New" pitchFamily="49" charset="0"/>
                <a:cs typeface="Courier New" pitchFamily="49" charset="0"/>
              </a:rPr>
              <a:t>u.d</a:t>
            </a:r>
            <a:r>
              <a:rPr lang="en-GB" sz="1600" dirty="0">
                <a:solidFill>
                  <a:schemeClr val="tx1"/>
                </a:solidFill>
                <a:latin typeface="Courier New" pitchFamily="49" charset="0"/>
                <a:cs typeface="Courier New" pitchFamily="49" charset="0"/>
              </a:rPr>
              <a:t>=INF, </a:t>
            </a:r>
            <a:r>
              <a:rPr lang="en-GB" sz="1600" dirty="0" err="1">
                <a:solidFill>
                  <a:schemeClr val="tx1"/>
                </a:solidFill>
                <a:latin typeface="Courier New" pitchFamily="49" charset="0"/>
                <a:cs typeface="Courier New" pitchFamily="49" charset="0"/>
              </a:rPr>
              <a:t>u.p</a:t>
            </a:r>
            <a:r>
              <a:rPr lang="en-GB" sz="1600" dirty="0">
                <a:solidFill>
                  <a:schemeClr val="tx1"/>
                </a:solidFill>
                <a:latin typeface="Courier New" pitchFamily="49" charset="0"/>
                <a:cs typeface="Courier New" pitchFamily="49" charset="0"/>
              </a:rPr>
              <a:t>=NIL</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s.c</a:t>
            </a:r>
            <a:r>
              <a:rPr lang="en-GB" sz="1600" dirty="0">
                <a:solidFill>
                  <a:schemeClr val="tx1"/>
                </a:solidFill>
                <a:latin typeface="Courier New" pitchFamily="49" charset="0"/>
                <a:cs typeface="Courier New" pitchFamily="49" charset="0"/>
              </a:rPr>
              <a:t>=GRAY, </a:t>
            </a:r>
            <a:r>
              <a:rPr lang="en-GB" sz="1600" dirty="0" err="1">
                <a:solidFill>
                  <a:schemeClr val="tx1"/>
                </a:solidFill>
                <a:latin typeface="Courier New" pitchFamily="49" charset="0"/>
                <a:cs typeface="Courier New" pitchFamily="49" charset="0"/>
              </a:rPr>
              <a:t>s.d</a:t>
            </a:r>
            <a:r>
              <a:rPr lang="en-GB" sz="1600" dirty="0">
                <a:solidFill>
                  <a:schemeClr val="tx1"/>
                </a:solidFill>
                <a:latin typeface="Courier New" pitchFamily="49" charset="0"/>
                <a:cs typeface="Courier New" pitchFamily="49" charset="0"/>
              </a:rPr>
              <a:t>=0, </a:t>
            </a:r>
            <a:r>
              <a:rPr lang="en-GB" sz="1600" dirty="0" err="1">
                <a:solidFill>
                  <a:schemeClr val="tx1"/>
                </a:solidFill>
                <a:latin typeface="Courier New" pitchFamily="49" charset="0"/>
                <a:cs typeface="Courier New" pitchFamily="49" charset="0"/>
              </a:rPr>
              <a:t>s.p</a:t>
            </a:r>
            <a:r>
              <a:rPr lang="en-GB" sz="1600" dirty="0">
                <a:solidFill>
                  <a:schemeClr val="tx1"/>
                </a:solidFill>
                <a:latin typeface="Courier New" pitchFamily="49" charset="0"/>
                <a:cs typeface="Courier New" pitchFamily="49" charset="0"/>
              </a:rPr>
              <a:t>=NIL</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while (!</a:t>
            </a:r>
            <a:r>
              <a:rPr lang="en-GB" sz="1600" dirty="0" err="1">
                <a:solidFill>
                  <a:schemeClr val="tx1"/>
                </a:solidFill>
                <a:latin typeface="Courier New" pitchFamily="49" charset="0"/>
                <a:cs typeface="Courier New" pitchFamily="49" charset="0"/>
              </a:rPr>
              <a:t>Q.empty</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u = </a:t>
            </a:r>
            <a:r>
              <a:rPr lang="en-GB" sz="1600" dirty="0" err="1">
                <a:solidFill>
                  <a:schemeClr val="tx1"/>
                </a:solidFill>
                <a:latin typeface="Courier New" pitchFamily="49" charset="0"/>
                <a:cs typeface="Courier New" pitchFamily="49" charset="0"/>
              </a:rPr>
              <a:t>Q.dequeue</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u.c</a:t>
            </a:r>
            <a:r>
              <a:rPr lang="en-GB" sz="1600" dirty="0">
                <a:solidFill>
                  <a:schemeClr val="tx1"/>
                </a:solidFill>
                <a:latin typeface="Courier New" pitchFamily="49" charset="0"/>
                <a:cs typeface="Courier New" pitchFamily="49" charset="0"/>
              </a:rPr>
              <a:t> = BLACK</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for (each edge (</a:t>
            </a:r>
            <a:r>
              <a:rPr lang="en-GB" sz="1600" dirty="0" err="1">
                <a:solidFill>
                  <a:schemeClr val="tx1"/>
                </a:solidFill>
                <a:latin typeface="Courier New" pitchFamily="49" charset="0"/>
                <a:cs typeface="Courier New" pitchFamily="49" charset="0"/>
              </a:rPr>
              <a:t>u,v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v.c</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v.c</a:t>
            </a:r>
            <a:r>
              <a:rPr lang="en-GB" sz="1600" dirty="0">
                <a:solidFill>
                  <a:schemeClr val="tx1"/>
                </a:solidFill>
                <a:latin typeface="Courier New" pitchFamily="49" charset="0"/>
                <a:cs typeface="Courier New" pitchFamily="49" charset="0"/>
              </a:rPr>
              <a:t> = GRAY</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v.d</a:t>
            </a:r>
            <a:r>
              <a:rPr lang="en-GB" sz="1600" dirty="0">
                <a:solidFill>
                  <a:schemeClr val="tx1"/>
                </a:solidFill>
                <a:latin typeface="Courier New" pitchFamily="49" charset="0"/>
                <a:cs typeface="Courier New" pitchFamily="49" charset="0"/>
              </a:rPr>
              <a:t> = u.d+1</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v.p</a:t>
            </a:r>
            <a:r>
              <a:rPr lang="en-GB" sz="1600" dirty="0">
                <a:solidFill>
                  <a:schemeClr val="tx1"/>
                </a:solidFill>
                <a:latin typeface="Courier New" pitchFamily="49" charset="0"/>
                <a:cs typeface="Courier New" pitchFamily="49" charset="0"/>
              </a:rPr>
              <a:t> =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(v)</a:t>
            </a:r>
            <a:endParaRPr lang="en-GB" sz="1600" dirty="0">
              <a:solidFill>
                <a:schemeClr val="tx1"/>
              </a:solidFill>
              <a:latin typeface="Courier New" pitchFamily="49" charset="0"/>
              <a:cs typeface="Courier New" pitchFamily="49" charset="0"/>
            </a:endParaRPr>
          </a:p>
        </p:txBody>
      </p:sp>
      <mc:AlternateContent xmlns:mc="http://schemas.openxmlformats.org/markup-compatibility/2006" xmlns:p14="http://schemas.microsoft.com/office/powerpoint/2010/main">
        <mc:Choice Requires="p14">
          <p:contentPart r:id="rId2" p14:bwMode="auto">
            <p14:nvContentPartPr>
              <p14:cNvPr id="2" name="墨迹 1"/>
              <p14:cNvContentPartPr/>
              <p14:nvPr/>
            </p14:nvContentPartPr>
            <p14:xfrm>
              <a:off x="4689692" y="6137006"/>
              <a:ext cx="238639" cy="323865"/>
            </p14:xfrm>
          </p:contentPart>
        </mc:Choice>
        <mc:Fallback xmlns="">
          <p:pic>
            <p:nvPicPr>
              <p:cNvPr id="2" name="墨迹 1"/>
            </p:nvPicPr>
            <p:blipFill>
              <a:blip/>
            </p:blipFill>
            <p:spPr>
              <a:xfrm>
                <a:off x="4689692" y="6137006"/>
                <a:ext cx="238639" cy="323865"/>
              </a:xfrm>
              <a:prstGeom prst="rect"/>
            </p:spPr>
          </p:pic>
        </mc:Fallback>
      </mc:AlternateContent>
      <mc:AlternateContent xmlns:mc="http://schemas.openxmlformats.org/markup-compatibility/2006" xmlns:p14="http://schemas.microsoft.com/office/powerpoint/2010/main">
        <mc:Choice Requires="p14">
          <p:contentPart r:id="rId3" p14:bwMode="auto">
            <p14:nvContentPartPr>
              <p14:cNvPr id="6" name="墨迹 5"/>
              <p14:cNvContentPartPr/>
              <p14:nvPr/>
            </p14:nvContentPartPr>
            <p14:xfrm>
              <a:off x="5013987" y="6074698"/>
              <a:ext cx="276157" cy="295792"/>
            </p14:xfrm>
          </p:contentPart>
        </mc:Choice>
        <mc:Fallback xmlns="">
          <p:pic>
            <p:nvPicPr>
              <p:cNvPr id="6" name="墨迹 5"/>
            </p:nvPicPr>
            <p:blipFill>
              <a:blip/>
            </p:blipFill>
            <p:spPr>
              <a:xfrm>
                <a:off x="5013987" y="6074698"/>
                <a:ext cx="276157" cy="295792"/>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7" name="墨迹 6"/>
              <p14:cNvContentPartPr/>
              <p14:nvPr/>
            </p14:nvContentPartPr>
            <p14:xfrm>
              <a:off x="5366892" y="6041832"/>
              <a:ext cx="310247" cy="405345"/>
            </p14:xfrm>
          </p:contentPart>
        </mc:Choice>
        <mc:Fallback xmlns="">
          <p:pic>
            <p:nvPicPr>
              <p:cNvPr id="7" name="墨迹 6"/>
            </p:nvPicPr>
            <p:blipFill>
              <a:blip/>
            </p:blipFill>
            <p:spPr>
              <a:xfrm>
                <a:off x="5366892" y="6041832"/>
                <a:ext cx="310247" cy="405345"/>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Correctness and Properties of BFS</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4D10A999-F4AB-49B8-A6E1-6BC158205FC2}"/>
                  </a:ext>
                </a:extLst>
              </p:cNvPr>
              <p:cNvSpPr>
                <a:spLocks noGrp="1"/>
              </p:cNvSpPr>
              <p:nvPr>
                <p:ph idx="1"/>
              </p:nvPr>
            </p:nvSpPr>
            <p:spPr>
              <a:xfrm>
                <a:off x="628650" y="1690688"/>
                <a:ext cx="8515350" cy="4802185"/>
              </a:xfrm>
            </p:spPr>
            <p:txBody>
              <a:bodyPr>
                <a:normAutofit/>
              </a:bodyPr>
              <a:lstStyle/>
              <a:p>
                <a:r>
                  <a:rPr lang="en-US" sz="2400" b="1" dirty="0"/>
                  <a:t>Theorem:</a:t>
                </a:r>
                <a:r>
                  <a:rPr lang="en-US" sz="2400" dirty="0"/>
                  <a:t> BFS visits a node </a:t>
                </a:r>
                <a:r>
                  <a:rPr lang="en-US" sz="2400" dirty="0" err="1"/>
                  <a:t>iff</a:t>
                </a:r>
                <a:r>
                  <a:rPr lang="en-US" sz="2400" dirty="0"/>
                  <a:t> it is reachable from </a:t>
                </a:r>
                <a14:m>
                  <m:oMath xmlns:m="http://schemas.openxmlformats.org/officeDocument/2006/math">
                    <m:r>
                      <a:rPr lang="en-US" sz="2400" i="1" dirty="0" smtClean="0">
                        <a:latin typeface="Cambria Math" panose="02040503050406030204" pitchFamily="18" charset="0"/>
                      </a:rPr>
                      <m:t>𝑠</m:t>
                    </m:r>
                  </m:oMath>
                </a14:m>
                <a:r>
                  <a:rPr lang="en-US" sz="2400" dirty="0"/>
                  <a:t>.</a:t>
                </a:r>
              </a:p>
              <a:p>
                <a:r>
                  <a:rPr lang="en-US" sz="2400" b="1" dirty="0"/>
                  <a:t>Proof:</a:t>
                </a:r>
              </a:p>
              <a:p>
                <a:r>
                  <a:rPr lang="en-US" sz="2400" dirty="0"/>
                  <a:t>[</a:t>
                </a:r>
                <a:r>
                  <a:rPr lang="en-US" sz="2400" i="1" dirty="0">
                    <a:solidFill>
                      <a:schemeClr val="accent1">
                        <a:lumMod val="75000"/>
                      </a:schemeClr>
                    </a:solidFill>
                  </a:rPr>
                  <a:t>only if</a:t>
                </a:r>
                <a:r>
                  <a:rPr lang="en-US" sz="2400" dirty="0"/>
                  <a:t>] If a node is not reachable from </a:t>
                </a:r>
                <a14:m>
                  <m:oMath xmlns:m="http://schemas.openxmlformats.org/officeDocument/2006/math">
                    <m:r>
                      <a:rPr lang="en-US" sz="2400" i="1" dirty="0" smtClean="0">
                        <a:latin typeface="Cambria Math" panose="02040503050406030204" pitchFamily="18" charset="0"/>
                      </a:rPr>
                      <m:t>𝑠</m:t>
                    </m:r>
                  </m:oMath>
                </a14:m>
                <a:r>
                  <a:rPr lang="en-US" sz="2400" dirty="0"/>
                  <a:t>, then BFS </a:t>
                </a:r>
                <a:br>
                  <a:rPr lang="en-US" sz="2400" dirty="0"/>
                </a:br>
                <a:r>
                  <a:rPr lang="en-US" sz="2400" dirty="0"/>
                  <a:t>does not visit it, since BFS only moves along edges.</a:t>
                </a:r>
              </a:p>
              <a:p>
                <a:r>
                  <a:rPr lang="en-US" sz="2400" dirty="0"/>
                  <a:t>[</a:t>
                </a:r>
                <a:r>
                  <a:rPr lang="en-US" sz="2400" i="1" dirty="0">
                    <a:solidFill>
                      <a:schemeClr val="accent1">
                        <a:lumMod val="75000"/>
                      </a:schemeClr>
                    </a:solidFill>
                  </a:rPr>
                  <a:t>if</a:t>
                </a:r>
                <a:r>
                  <a:rPr lang="en-US" sz="2400" dirty="0"/>
                  <a:t>] If a node is reachable from </a:t>
                </a:r>
                <a14:m>
                  <m:oMath xmlns:m="http://schemas.openxmlformats.org/officeDocument/2006/math">
                    <m:r>
                      <a:rPr lang="en-US" sz="2400" i="1" dirty="0" smtClean="0">
                        <a:latin typeface="Cambria Math" panose="02040503050406030204" pitchFamily="18" charset="0"/>
                      </a:rPr>
                      <m:t>𝑠</m:t>
                    </m:r>
                  </m:oMath>
                </a14:m>
                <a:r>
                  <a:rPr lang="en-US" sz="2400" dirty="0"/>
                  <a:t>, then BFS visits it.</a:t>
                </a:r>
              </a:p>
              <a:p>
                <a:pPr lvl="1"/>
                <a:r>
                  <a:rPr lang="en-US" sz="2000" b="1" dirty="0"/>
                  <a:t>Claim:</a:t>
                </a:r>
                <a:r>
                  <a:rPr lang="en-US" sz="2000" dirty="0"/>
                  <a:t> For all </a:t>
                </a:r>
                <a14:m>
                  <m:oMath xmlns:m="http://schemas.openxmlformats.org/officeDocument/2006/math">
                    <m:r>
                      <a:rPr lang="en-US" sz="2000" b="0" i="1" smtClean="0">
                        <a:latin typeface="Cambria Math" panose="02040503050406030204" pitchFamily="18" charset="0"/>
                      </a:rPr>
                      <m:t>𝑘</m:t>
                    </m:r>
                    <m:r>
                      <a:rPr lang="en-US" sz="2000" b="0" i="1" smtClean="0">
                        <a:latin typeface="Cambria Math" panose="02040503050406030204" pitchFamily="18" charset="0"/>
                      </a:rPr>
                      <m:t>≥0</m:t>
                    </m:r>
                  </m:oMath>
                </a14:m>
                <a:r>
                  <a:rPr lang="en-US" sz="2000" dirty="0"/>
                  <a:t>, all nodes within </a:t>
                </a:r>
                <a14:m>
                  <m:oMath xmlns:m="http://schemas.openxmlformats.org/officeDocument/2006/math">
                    <m:r>
                      <a:rPr lang="en-US" sz="2000" b="0" i="1" smtClean="0">
                        <a:latin typeface="Cambria Math" panose="02040503050406030204" pitchFamily="18" charset="0"/>
                      </a:rPr>
                      <m:t>𝑘</m:t>
                    </m:r>
                  </m:oMath>
                </a14:m>
                <a:r>
                  <a:rPr lang="en-US" sz="2000" dirty="0"/>
                  <a:t> hops of </a:t>
                </a:r>
                <a14:m>
                  <m:oMath xmlns:m="http://schemas.openxmlformats.org/officeDocument/2006/math">
                    <m:r>
                      <a:rPr lang="en-US" sz="2000" i="1" dirty="0" smtClean="0">
                        <a:latin typeface="Cambria Math" panose="02040503050406030204" pitchFamily="18" charset="0"/>
                      </a:rPr>
                      <m:t>𝑠</m:t>
                    </m:r>
                  </m:oMath>
                </a14:m>
                <a:r>
                  <a:rPr lang="en-US" sz="2000" dirty="0"/>
                  <a:t> are visited.</a:t>
                </a:r>
              </a:p>
              <a:p>
                <a:pPr lvl="1"/>
                <a:r>
                  <a:rPr lang="en-US" sz="2000" dirty="0"/>
                  <a:t>[</a:t>
                </a:r>
                <a:r>
                  <a:rPr lang="en-US" sz="2000" i="1" dirty="0">
                    <a:solidFill>
                      <a:schemeClr val="accent1">
                        <a:lumMod val="50000"/>
                      </a:schemeClr>
                    </a:solidFill>
                  </a:rPr>
                  <a:t>Basis</a:t>
                </a:r>
                <a:r>
                  <a:rPr lang="en-US" sz="2000" dirty="0"/>
                  <a:t>]: Clearly </a:t>
                </a:r>
                <a14:m>
                  <m:oMath xmlns:m="http://schemas.openxmlformats.org/officeDocument/2006/math">
                    <m:r>
                      <a:rPr lang="en-US" sz="2000" i="1" dirty="0" smtClean="0">
                        <a:latin typeface="Cambria Math" panose="02040503050406030204" pitchFamily="18" charset="0"/>
                      </a:rPr>
                      <m:t>𝑠</m:t>
                    </m:r>
                  </m:oMath>
                </a14:m>
                <a:r>
                  <a:rPr lang="en-US" sz="2000" dirty="0"/>
                  <a:t> is visited.</a:t>
                </a:r>
              </a:p>
              <a:p>
                <a:pPr lvl="1"/>
                <a:r>
                  <a:rPr lang="en-US" sz="2000" dirty="0"/>
                  <a:t>[</a:t>
                </a:r>
                <a:r>
                  <a:rPr lang="en-US" sz="2000" i="1" dirty="0">
                    <a:solidFill>
                      <a:schemeClr val="accent1">
                        <a:lumMod val="50000"/>
                      </a:schemeClr>
                    </a:solidFill>
                  </a:rPr>
                  <a:t>Hypothesis</a:t>
                </a:r>
                <a:r>
                  <a:rPr lang="en-US" sz="2000" dirty="0"/>
                  <a:t>]: All nodes within </a:t>
                </a:r>
                <a14:m>
                  <m:oMath xmlns:m="http://schemas.openxmlformats.org/officeDocument/2006/math">
                    <m:r>
                      <a:rPr lang="en-US" sz="2000" b="0" i="1" smtClean="0">
                        <a:latin typeface="Cambria Math" panose="02040503050406030204" pitchFamily="18" charset="0"/>
                      </a:rPr>
                      <m:t>𝑘</m:t>
                    </m:r>
                    <m:r>
                      <a:rPr lang="en-US" sz="2000" b="0" i="1" smtClean="0">
                        <a:latin typeface="Cambria Math" panose="02040503050406030204" pitchFamily="18" charset="0"/>
                      </a:rPr>
                      <m:t>−1</m:t>
                    </m:r>
                  </m:oMath>
                </a14:m>
                <a:r>
                  <a:rPr lang="en-US" sz="2000" dirty="0"/>
                  <a:t> hops of </a:t>
                </a:r>
                <a14:m>
                  <m:oMath xmlns:m="http://schemas.openxmlformats.org/officeDocument/2006/math">
                    <m:r>
                      <a:rPr lang="en-US" sz="2000" i="1" dirty="0" smtClean="0">
                        <a:latin typeface="Cambria Math" panose="02040503050406030204" pitchFamily="18" charset="0"/>
                      </a:rPr>
                      <m:t>𝑠</m:t>
                    </m:r>
                  </m:oMath>
                </a14:m>
                <a:r>
                  <a:rPr lang="en-US" sz="2000" dirty="0"/>
                  <a:t> are visited.</a:t>
                </a:r>
              </a:p>
              <a:p>
                <a:pPr lvl="1"/>
                <a:r>
                  <a:rPr lang="en-US" sz="2000" dirty="0"/>
                  <a:t>[</a:t>
                </a:r>
                <a:r>
                  <a:rPr lang="en-US" sz="2000" i="1" dirty="0">
                    <a:solidFill>
                      <a:schemeClr val="accent1">
                        <a:lumMod val="50000"/>
                      </a:schemeClr>
                    </a:solidFill>
                  </a:rPr>
                  <a:t>Inductive Step</a:t>
                </a:r>
                <a:r>
                  <a:rPr lang="en-US" sz="2000" dirty="0"/>
                  <a:t>]: Consider a node </a:t>
                </a:r>
                <a14:m>
                  <m:oMath xmlns:m="http://schemas.openxmlformats.org/officeDocument/2006/math">
                    <m:r>
                      <a:rPr lang="en-US" sz="2000" b="0" i="1" smtClean="0">
                        <a:latin typeface="Cambria Math" panose="02040503050406030204" pitchFamily="18" charset="0"/>
                      </a:rPr>
                      <m:t>𝑣</m:t>
                    </m:r>
                  </m:oMath>
                </a14:m>
                <a:r>
                  <a:rPr lang="en-US" sz="2000" dirty="0"/>
                  <a:t> that is </a:t>
                </a:r>
                <a14:m>
                  <m:oMath xmlns:m="http://schemas.openxmlformats.org/officeDocument/2006/math">
                    <m:r>
                      <a:rPr lang="en-US" sz="2000" b="0" i="1" smtClean="0">
                        <a:latin typeface="Cambria Math" panose="02040503050406030204" pitchFamily="18" charset="0"/>
                      </a:rPr>
                      <m:t>𝑘</m:t>
                    </m:r>
                  </m:oMath>
                </a14:m>
                <a:r>
                  <a:rPr lang="en-US" sz="2000" dirty="0"/>
                  <a:t> hops away from </a:t>
                </a:r>
                <a14:m>
                  <m:oMath xmlns:m="http://schemas.openxmlformats.org/officeDocument/2006/math">
                    <m:r>
                      <a:rPr lang="en-US" sz="2000" b="0" i="1" smtClean="0">
                        <a:latin typeface="Cambria Math" panose="02040503050406030204" pitchFamily="18" charset="0"/>
                      </a:rPr>
                      <m:t>𝑠</m:t>
                    </m:r>
                  </m:oMath>
                </a14:m>
                <a:r>
                  <a:rPr lang="en-US" sz="2000" dirty="0"/>
                  <a:t>.</a:t>
                </a:r>
                <a:br>
                  <a:rPr lang="en-US" sz="2000" dirty="0"/>
                </a:br>
                <a:r>
                  <a:rPr lang="en-US" sz="2000" dirty="0"/>
                  <a:t>Let </a:t>
                </a:r>
                <a14:m>
                  <m:oMath xmlns:m="http://schemas.openxmlformats.org/officeDocument/2006/math">
                    <m:r>
                      <a:rPr lang="en-US" sz="2000" b="0" i="1" smtClean="0">
                        <a:latin typeface="Cambria Math" panose="02040503050406030204" pitchFamily="18" charset="0"/>
                      </a:rPr>
                      <m:t>𝑢</m:t>
                    </m:r>
                  </m:oMath>
                </a14:m>
                <a:r>
                  <a:rPr lang="en-US" sz="2000" dirty="0"/>
                  <a:t> be </a:t>
                </a:r>
                <a14:m>
                  <m:oMath xmlns:m="http://schemas.openxmlformats.org/officeDocument/2006/math">
                    <m:r>
                      <a:rPr lang="en-US" sz="2000" b="0" i="1" smtClean="0">
                        <a:latin typeface="Cambria Math" panose="02040503050406030204" pitchFamily="18" charset="0"/>
                      </a:rPr>
                      <m:t>𝑣</m:t>
                    </m:r>
                  </m:oMath>
                </a14:m>
                <a:r>
                  <a:rPr lang="en-US" sz="2000" dirty="0"/>
                  <a:t>’s neighbor on (one of) </a:t>
                </a:r>
                <a14:m>
                  <m:oMath xmlns:m="http://schemas.openxmlformats.org/officeDocument/2006/math">
                    <m:r>
                      <a:rPr lang="en-US" sz="2000" b="0" i="1" smtClean="0">
                        <a:latin typeface="Cambria Math" panose="02040503050406030204" pitchFamily="18" charset="0"/>
                      </a:rPr>
                      <m:t>𝑣</m:t>
                    </m:r>
                  </m:oMath>
                </a14:m>
                <a:r>
                  <a:rPr lang="en-US" sz="2000" dirty="0"/>
                  <a:t>’s shortest path back to </a:t>
                </a:r>
                <a14:m>
                  <m:oMath xmlns:m="http://schemas.openxmlformats.org/officeDocument/2006/math">
                    <m:r>
                      <a:rPr lang="en-US" sz="2000" i="1" dirty="0" smtClean="0">
                        <a:latin typeface="Cambria Math" panose="02040503050406030204" pitchFamily="18" charset="0"/>
                      </a:rPr>
                      <m:t>𝑠</m:t>
                    </m:r>
                  </m:oMath>
                </a14:m>
                <a:r>
                  <a:rPr lang="en-US" sz="2000" dirty="0"/>
                  <a:t>.</a:t>
                </a:r>
                <a:br>
                  <a:rPr lang="en-US" sz="2000" dirty="0"/>
                </a:br>
                <a:r>
                  <a:rPr lang="en-US" sz="2000" dirty="0"/>
                  <a:t>By induction hypothesis, </a:t>
                </a:r>
                <a14:m>
                  <m:oMath xmlns:m="http://schemas.openxmlformats.org/officeDocument/2006/math">
                    <m:r>
                      <a:rPr lang="en-US" sz="2000" b="0" i="1" smtClean="0">
                        <a:latin typeface="Cambria Math" panose="02040503050406030204" pitchFamily="18" charset="0"/>
                      </a:rPr>
                      <m:t>𝑢</m:t>
                    </m:r>
                  </m:oMath>
                </a14:m>
                <a:r>
                  <a:rPr lang="en-US" sz="2000" dirty="0"/>
                  <a:t> gets visited.</a:t>
                </a:r>
                <a:br>
                  <a:rPr lang="en-US" sz="2000" dirty="0"/>
                </a:br>
                <a:r>
                  <a:rPr lang="en-US" sz="2000" dirty="0"/>
                  <a:t>When BFS visits </a:t>
                </a:r>
                <a14:m>
                  <m:oMath xmlns:m="http://schemas.openxmlformats.org/officeDocument/2006/math">
                    <m:r>
                      <a:rPr lang="en-US" sz="2000" b="0" i="1" smtClean="0">
                        <a:latin typeface="Cambria Math" panose="02040503050406030204" pitchFamily="18" charset="0"/>
                      </a:rPr>
                      <m:t>𝑢</m:t>
                    </m:r>
                  </m:oMath>
                </a14:m>
                <a:r>
                  <a:rPr lang="en-US" sz="2000" dirty="0"/>
                  <a:t>, node </a:t>
                </a:r>
                <a14:m>
                  <m:oMath xmlns:m="http://schemas.openxmlformats.org/officeDocument/2006/math">
                    <m:r>
                      <a:rPr lang="en-US" sz="2000" b="0" i="1" smtClean="0">
                        <a:latin typeface="Cambria Math" panose="02040503050406030204" pitchFamily="18" charset="0"/>
                      </a:rPr>
                      <m:t>𝑣</m:t>
                    </m:r>
                  </m:oMath>
                </a14:m>
                <a:r>
                  <a:rPr lang="en-US" sz="2000" dirty="0"/>
                  <a:t> is already GRAY or BLACK, or will be put in </a:t>
                </a:r>
                <a14:m>
                  <m:oMath xmlns:m="http://schemas.openxmlformats.org/officeDocument/2006/math">
                    <m:r>
                      <a:rPr lang="en-US" sz="2000" i="1" dirty="0" smtClean="0">
                        <a:latin typeface="Cambria Math" panose="02040503050406030204" pitchFamily="18" charset="0"/>
                      </a:rPr>
                      <m:t>𝑄</m:t>
                    </m:r>
                  </m:oMath>
                </a14:m>
                <a:r>
                  <a:rPr lang="en-US" sz="2000" dirty="0"/>
                  <a:t>.</a:t>
                </a:r>
                <a:br>
                  <a:rPr lang="en-US" sz="2000" dirty="0"/>
                </a:br>
                <a:r>
                  <a:rPr lang="en-US" sz="2000" dirty="0"/>
                  <a:t>Either way, </a:t>
                </a:r>
                <a14:m>
                  <m:oMath xmlns:m="http://schemas.openxmlformats.org/officeDocument/2006/math">
                    <m:r>
                      <a:rPr lang="en-US" sz="2000" b="0" i="1" smtClean="0">
                        <a:latin typeface="Cambria Math" panose="02040503050406030204" pitchFamily="18" charset="0"/>
                      </a:rPr>
                      <m:t>𝑣</m:t>
                    </m:r>
                  </m:oMath>
                </a14:m>
                <a:r>
                  <a:rPr lang="en-US" sz="2000" dirty="0"/>
                  <a:t> eventually gets visited.</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8515350" cy="4802185"/>
              </a:xfrm>
              <a:blipFill rotWithShape="1">
                <a:blip r:embed="rId1"/>
                <a:stretch>
                  <a:fillRect l="-931" t="-1777"/>
                </a:stretch>
              </a:blipFill>
            </p:spPr>
            <p:txBody>
              <a:bodyPr/>
              <a:lstStyle/>
              <a:p>
                <a:r>
                  <a:rPr lang="en-US">
                    <a:noFill/>
                  </a:rPr>
                  <a:t> </a:t>
                </a:r>
                <a:endParaRPr lang="en-US">
                  <a:noFill/>
                </a:endParaRPr>
              </a:p>
            </p:txBody>
          </p:sp>
        </mc:Fallback>
      </mc:AlternateContent>
      <p:sp>
        <p:nvSpPr>
          <p:cNvPr id="5" name="矩形: 圆角 4"/>
          <p:cNvSpPr/>
          <p:nvPr/>
        </p:nvSpPr>
        <p:spPr>
          <a:xfrm>
            <a:off x="3342576" y="5656102"/>
            <a:ext cx="3401124" cy="297889"/>
          </a:xfrm>
          <a:prstGeom prst="roundRect">
            <a:avLst/>
          </a:prstGeom>
          <a:solidFill>
            <a:schemeClr val="accent2">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文本框 5"/>
          <p:cNvSpPr txBox="1"/>
          <p:nvPr/>
        </p:nvSpPr>
        <p:spPr>
          <a:xfrm>
            <a:off x="5806147" y="6023377"/>
            <a:ext cx="2709203" cy="400110"/>
          </a:xfrm>
          <a:prstGeom prst="rect">
            <a:avLst/>
          </a:prstGeom>
          <a:noFill/>
        </p:spPr>
        <p:txBody>
          <a:bodyPr wrap="none" rtlCol="0">
            <a:spAutoFit/>
          </a:bodyPr>
          <a:lstStyle/>
          <a:p>
            <a:r>
              <a:rPr lang="en-US" sz="2000" dirty="0">
                <a:solidFill>
                  <a:srgbClr val="C00000"/>
                </a:solidFill>
              </a:rPr>
              <a:t>Will this really happen?!</a:t>
            </a:r>
            <a:endParaRPr lang="en-US" sz="2000" dirty="0">
              <a:solidFill>
                <a:srgbClr val="C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Correctness and Properties of BFS</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4D10A999-F4AB-49B8-A6E1-6BC158205FC2}"/>
                  </a:ext>
                </a:extLst>
              </p:cNvPr>
              <p:cNvSpPr>
                <a:spLocks noGrp="1"/>
              </p:cNvSpPr>
              <p:nvPr>
                <p:ph idx="1"/>
              </p:nvPr>
            </p:nvSpPr>
            <p:spPr>
              <a:xfrm>
                <a:off x="628650" y="1690688"/>
                <a:ext cx="7886700" cy="4802185"/>
              </a:xfrm>
            </p:spPr>
            <p:txBody>
              <a:bodyPr>
                <a:normAutofit/>
              </a:bodyPr>
              <a:lstStyle/>
              <a:p>
                <a:pPr>
                  <a:lnSpc>
                    <a:spcPct val="80000"/>
                  </a:lnSpc>
                  <a:spcBef>
                    <a:spcPts val="600"/>
                  </a:spcBef>
                </a:pPr>
                <a:r>
                  <a:rPr lang="en-US" sz="2400" b="1" dirty="0"/>
                  <a:t>Theorem:</a:t>
                </a:r>
                <a:r>
                  <a:rPr lang="en-US" sz="2400" dirty="0"/>
                  <a:t> BFS correctly computes </a:t>
                </a:r>
                <a14:m>
                  <m:oMath xmlns:m="http://schemas.openxmlformats.org/officeDocument/2006/math">
                    <m:r>
                      <a:rPr lang="en-US" sz="2400" b="0" i="1" smtClean="0">
                        <a:latin typeface="Cambria Math" panose="02040503050406030204" pitchFamily="18" charset="0"/>
                      </a:rPr>
                      <m:t>𝑢</m:t>
                    </m:r>
                    <m:r>
                      <a:rPr lang="en-US" sz="2400" b="0" i="1" smtClean="0">
                        <a:latin typeface="Cambria Math" panose="02040503050406030204" pitchFamily="18" charset="0"/>
                      </a:rPr>
                      <m:t>.</m:t>
                    </m:r>
                    <m:r>
                      <a:rPr lang="en-US" sz="2400" b="0" i="1" smtClean="0">
                        <a:latin typeface="Cambria Math" panose="02040503050406030204" pitchFamily="18" charset="0"/>
                      </a:rPr>
                      <m:t>𝑑𝑖𝑠𝑡</m:t>
                    </m:r>
                  </m:oMath>
                </a14:m>
                <a:r>
                  <a:rPr lang="en-US" sz="2400" dirty="0"/>
                  <a:t>, </a:t>
                </a:r>
                <a:br>
                  <a:rPr lang="en-US" sz="2400" dirty="0"/>
                </a:br>
                <a:r>
                  <a:rPr lang="en-US" sz="2400" dirty="0"/>
                  <a:t>for every node </a:t>
                </a:r>
                <a14:m>
                  <m:oMath xmlns:m="http://schemas.openxmlformats.org/officeDocument/2006/math">
                    <m:r>
                      <a:rPr lang="en-US" sz="2400" b="0" i="1" smtClean="0">
                        <a:latin typeface="Cambria Math" panose="02040503050406030204" pitchFamily="18" charset="0"/>
                      </a:rPr>
                      <m:t>𝑢</m:t>
                    </m:r>
                  </m:oMath>
                </a14:m>
                <a:r>
                  <a:rPr lang="en-US" sz="2400" dirty="0"/>
                  <a:t> that is reachable from </a:t>
                </a:r>
                <a14:m>
                  <m:oMath xmlns:m="http://schemas.openxmlformats.org/officeDocument/2006/math">
                    <m:r>
                      <a:rPr lang="en-US" sz="2400" b="0" i="1" smtClean="0">
                        <a:latin typeface="Cambria Math" panose="02040503050406030204" pitchFamily="18" charset="0"/>
                      </a:rPr>
                      <m:t>𝑠</m:t>
                    </m:r>
                  </m:oMath>
                </a14:m>
                <a:r>
                  <a:rPr lang="en-US" sz="2400" dirty="0"/>
                  <a:t>.</a:t>
                </a:r>
              </a:p>
              <a:p>
                <a:pPr>
                  <a:lnSpc>
                    <a:spcPct val="100000"/>
                  </a:lnSpc>
                  <a:spcBef>
                    <a:spcPts val="600"/>
                  </a:spcBef>
                </a:pPr>
                <a:r>
                  <a:rPr lang="en-US" sz="2400" dirty="0"/>
                  <a:t>[</a:t>
                </a:r>
                <a:r>
                  <a:rPr lang="en-US" sz="2400" i="1" dirty="0">
                    <a:solidFill>
                      <a:schemeClr val="accent1">
                        <a:lumMod val="75000"/>
                      </a:schemeClr>
                    </a:solidFill>
                  </a:rPr>
                  <a:t>Proof Idea</a:t>
                </a:r>
                <a:r>
                  <a:rPr lang="en-US" sz="2400" dirty="0"/>
                  <a:t>] Use induction to show:</a:t>
                </a:r>
                <a:br>
                  <a:rPr lang="en-US" sz="2400" dirty="0"/>
                </a:br>
                <a:r>
                  <a:rPr lang="en-US" sz="2000" dirty="0"/>
                  <a:t>for all </a:t>
                </a:r>
                <a14:m>
                  <m:oMath xmlns:m="http://schemas.openxmlformats.org/officeDocument/2006/math">
                    <m:r>
                      <a:rPr lang="en-US" sz="2000" b="0" i="1" smtClean="0">
                        <a:latin typeface="Cambria Math" panose="02040503050406030204" pitchFamily="18" charset="0"/>
                      </a:rPr>
                      <m:t>𝑑</m:t>
                    </m:r>
                    <m:r>
                      <a:rPr lang="en-US" sz="2000" b="0" i="1" smtClean="0">
                        <a:latin typeface="Cambria Math" panose="02040503050406030204" pitchFamily="18" charset="0"/>
                      </a:rPr>
                      <m:t>≥0</m:t>
                    </m:r>
                  </m:oMath>
                </a14:m>
                <a:r>
                  <a:rPr lang="en-US" sz="2000" dirty="0"/>
                  <a:t>, there is a moment at which:</a:t>
                </a:r>
                <a:br>
                  <a:rPr lang="en-US" sz="2000" dirty="0"/>
                </a:br>
                <a:r>
                  <a:rPr lang="en-US" sz="2000" dirty="0"/>
                  <a:t>(</a:t>
                </a:r>
                <a:r>
                  <a:rPr lang="en-US" sz="2000" b="1" dirty="0">
                    <a:solidFill>
                      <a:schemeClr val="accent1">
                        <a:lumMod val="50000"/>
                      </a:schemeClr>
                    </a:solidFill>
                  </a:rPr>
                  <a:t>a</a:t>
                </a:r>
                <a:r>
                  <a:rPr lang="en-US" sz="2000" dirty="0"/>
                  <a:t>) every node </a:t>
                </a:r>
                <a14:m>
                  <m:oMath xmlns:m="http://schemas.openxmlformats.org/officeDocument/2006/math">
                    <m:r>
                      <a:rPr lang="en-US" sz="2000" b="0" i="1" smtClean="0">
                        <a:latin typeface="Cambria Math" panose="02040503050406030204" pitchFamily="18" charset="0"/>
                      </a:rPr>
                      <m:t>𝑢</m:t>
                    </m:r>
                  </m:oMath>
                </a14:m>
                <a:r>
                  <a:rPr lang="en-US" sz="2000" dirty="0"/>
                  <a:t> with </a:t>
                </a:r>
                <a14:m>
                  <m:oMath xmlns:m="http://schemas.openxmlformats.org/officeDocument/2006/math">
                    <m:r>
                      <a:rPr lang="en-US" sz="2000" b="0" i="1" smtClean="0">
                        <a:latin typeface="Cambria Math" panose="02040503050406030204" pitchFamily="18" charset="0"/>
                      </a:rPr>
                      <m:t>𝑑𝑖𝑠𝑡</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𝑠</m:t>
                        </m:r>
                        <m:r>
                          <a:rPr lang="en-US" sz="2000" b="0" i="1" smtClean="0">
                            <a:latin typeface="Cambria Math" panose="02040503050406030204" pitchFamily="18" charset="0"/>
                          </a:rPr>
                          <m:t>,</m:t>
                        </m:r>
                        <m:r>
                          <a:rPr lang="en-US" sz="2000" b="0" i="1" smtClean="0">
                            <a:latin typeface="Cambria Math" panose="02040503050406030204" pitchFamily="18" charset="0"/>
                          </a:rPr>
                          <m:t>𝑢</m:t>
                        </m:r>
                      </m:e>
                    </m:d>
                    <m:r>
                      <a:rPr lang="en-US" sz="2000" b="0" i="1" smtClean="0">
                        <a:latin typeface="Cambria Math" panose="02040503050406030204" pitchFamily="18" charset="0"/>
                      </a:rPr>
                      <m:t>≤</m:t>
                    </m:r>
                    <m:r>
                      <a:rPr lang="en-US" sz="2000" b="0" i="1" smtClean="0">
                        <a:latin typeface="Cambria Math" panose="02040503050406030204" pitchFamily="18" charset="0"/>
                      </a:rPr>
                      <m:t>𝑑</m:t>
                    </m:r>
                  </m:oMath>
                </a14:m>
                <a:r>
                  <a:rPr lang="en-US" sz="2000" dirty="0"/>
                  <a:t> correctly computes </a:t>
                </a:r>
                <a14:m>
                  <m:oMath xmlns:m="http://schemas.openxmlformats.org/officeDocument/2006/math">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𝑑𝑖𝑠𝑡</m:t>
                    </m:r>
                  </m:oMath>
                </a14:m>
                <a:r>
                  <a:rPr lang="en-US" sz="2000" dirty="0"/>
                  <a:t>;</a:t>
                </a:r>
                <a:br>
                  <a:rPr lang="en-US" sz="2000" dirty="0"/>
                </a:br>
                <a:r>
                  <a:rPr lang="en-US" sz="2000" dirty="0"/>
                  <a:t>(</a:t>
                </a:r>
                <a:r>
                  <a:rPr lang="en-US" sz="2000" b="1" dirty="0">
                    <a:solidFill>
                      <a:schemeClr val="accent1">
                        <a:lumMod val="50000"/>
                      </a:schemeClr>
                    </a:solidFill>
                  </a:rPr>
                  <a:t>b</a:t>
                </a:r>
                <a:r>
                  <a:rPr lang="en-US" sz="2000" dirty="0"/>
                  <a:t>) every other node </a:t>
                </a:r>
                <a14:m>
                  <m:oMath xmlns:m="http://schemas.openxmlformats.org/officeDocument/2006/math">
                    <m:r>
                      <a:rPr lang="en-US" sz="2000" b="0" i="1" smtClean="0">
                        <a:latin typeface="Cambria Math" panose="02040503050406030204" pitchFamily="18" charset="0"/>
                      </a:rPr>
                      <m:t>𝑣</m:t>
                    </m:r>
                  </m:oMath>
                </a14:m>
                <a:r>
                  <a:rPr lang="en-US" sz="2000" dirty="0"/>
                  <a:t> has </a:t>
                </a:r>
                <a14:m>
                  <m:oMath xmlns:m="http://schemas.openxmlformats.org/officeDocument/2006/math">
                    <m:r>
                      <a:rPr lang="en-US" sz="2000" b="0" i="1" smtClean="0">
                        <a:latin typeface="Cambria Math" panose="02040503050406030204" pitchFamily="18" charset="0"/>
                      </a:rPr>
                      <m:t>𝑣</m:t>
                    </m:r>
                    <m:r>
                      <a:rPr lang="en-US" sz="2000" b="0" i="1" smtClean="0">
                        <a:latin typeface="Cambria Math" panose="02040503050406030204" pitchFamily="18" charset="0"/>
                      </a:rPr>
                      <m:t>.</m:t>
                    </m:r>
                    <m:r>
                      <a:rPr lang="en-US" sz="2000" b="0" i="1" smtClean="0">
                        <a:latin typeface="Cambria Math" panose="02040503050406030204" pitchFamily="18" charset="0"/>
                      </a:rPr>
                      <m:t>𝑑𝑖𝑠𝑡</m:t>
                    </m:r>
                    <m:r>
                      <a:rPr lang="en-US" sz="2000" b="0" i="1" smtClean="0">
                        <a:latin typeface="Cambria Math" panose="02040503050406030204" pitchFamily="18" charset="0"/>
                      </a:rPr>
                      <m:t>=∞</m:t>
                    </m:r>
                  </m:oMath>
                </a14:m>
                <a:r>
                  <a:rPr lang="en-US" sz="2000" dirty="0"/>
                  <a:t>;</a:t>
                </a:r>
                <a:br>
                  <a:rPr lang="en-US" sz="2000" dirty="0"/>
                </a:br>
                <a:r>
                  <a:rPr lang="en-US" sz="2000" dirty="0"/>
                  <a:t>(</a:t>
                </a:r>
                <a:r>
                  <a:rPr lang="en-US" sz="2000" b="1" dirty="0">
                    <a:solidFill>
                      <a:schemeClr val="accent1">
                        <a:lumMod val="50000"/>
                      </a:schemeClr>
                    </a:solidFill>
                  </a:rPr>
                  <a:t>c</a:t>
                </a:r>
                <a:r>
                  <a:rPr lang="en-US" sz="2000" dirty="0"/>
                  <a:t>) </a:t>
                </a:r>
                <a14:m>
                  <m:oMath xmlns:m="http://schemas.openxmlformats.org/officeDocument/2006/math">
                    <m:r>
                      <a:rPr lang="en-US" sz="2000" i="1" dirty="0" smtClean="0">
                        <a:latin typeface="Cambria Math" panose="02040503050406030204" pitchFamily="18" charset="0"/>
                      </a:rPr>
                      <m:t>𝑄</m:t>
                    </m:r>
                  </m:oMath>
                </a14:m>
                <a:r>
                  <a:rPr lang="en-US" sz="2000" dirty="0"/>
                  <a:t> contains exactly the nodes </a:t>
                </a:r>
                <a14:m>
                  <m:oMath xmlns:m="http://schemas.openxmlformats.org/officeDocument/2006/math">
                    <m:r>
                      <a:rPr lang="en-US" sz="2000" b="0" i="1" smtClean="0">
                        <a:latin typeface="Cambria Math" panose="02040503050406030204" pitchFamily="18" charset="0"/>
                      </a:rPr>
                      <m:t>𝑑</m:t>
                    </m:r>
                  </m:oMath>
                </a14:m>
                <a:r>
                  <a:rPr lang="en-US" sz="2000" dirty="0"/>
                  <a:t> hops away from </a:t>
                </a:r>
                <a14:m>
                  <m:oMath xmlns:m="http://schemas.openxmlformats.org/officeDocument/2006/math">
                    <m:r>
                      <a:rPr lang="en-US" sz="2000" b="0" i="1" smtClean="0">
                        <a:latin typeface="Cambria Math" panose="02040503050406030204" pitchFamily="18" charset="0"/>
                      </a:rPr>
                      <m:t>𝑠</m:t>
                    </m:r>
                  </m:oMath>
                </a14:m>
                <a:r>
                  <a:rPr lang="en-US" sz="2000" dirty="0"/>
                  <a:t>. </a:t>
                </a:r>
              </a:p>
              <a:p>
                <a:pPr>
                  <a:lnSpc>
                    <a:spcPct val="80000"/>
                  </a:lnSpc>
                  <a:spcBef>
                    <a:spcPts val="600"/>
                  </a:spcBef>
                </a:pPr>
                <a:r>
                  <a:rPr lang="en-US" sz="2400" b="1" dirty="0"/>
                  <a:t>Corollary:</a:t>
                </a:r>
                <a:r>
                  <a:rPr lang="en-US" sz="2400" dirty="0"/>
                  <a:t> For any </a:t>
                </a:r>
                <a14:m>
                  <m:oMath xmlns:m="http://schemas.openxmlformats.org/officeDocument/2006/math">
                    <m:r>
                      <a:rPr lang="en-US" sz="2400" b="0" i="1" smtClean="0">
                        <a:latin typeface="Cambria Math" panose="02040503050406030204" pitchFamily="18" charset="0"/>
                      </a:rPr>
                      <m:t>𝑢</m:t>
                    </m:r>
                    <m:r>
                      <a:rPr lang="en-US" sz="2400" b="0" i="1" smtClean="0">
                        <a:latin typeface="Cambria Math" panose="02040503050406030204" pitchFamily="18" charset="0"/>
                      </a:rPr>
                      <m:t>≠</m:t>
                    </m:r>
                    <m:r>
                      <a:rPr lang="en-US" sz="2400" b="0" i="1" smtClean="0">
                        <a:latin typeface="Cambria Math" panose="02040503050406030204" pitchFamily="18" charset="0"/>
                      </a:rPr>
                      <m:t>𝑠</m:t>
                    </m:r>
                  </m:oMath>
                </a14:m>
                <a:r>
                  <a:rPr lang="en-US" sz="2400" dirty="0"/>
                  <a:t> that is reachable from </a:t>
                </a:r>
                <a14:m>
                  <m:oMath xmlns:m="http://schemas.openxmlformats.org/officeDocument/2006/math">
                    <m:r>
                      <a:rPr lang="en-US" sz="2400" b="0" i="1" smtClean="0">
                        <a:latin typeface="Cambria Math" panose="02040503050406030204" pitchFamily="18" charset="0"/>
                      </a:rPr>
                      <m:t>𝑠</m:t>
                    </m:r>
                  </m:oMath>
                </a14:m>
                <a:r>
                  <a:rPr lang="en-US" sz="2400" dirty="0"/>
                  <a:t>, </a:t>
                </a:r>
                <a:br>
                  <a:rPr lang="en-US" sz="2400" dirty="0"/>
                </a:br>
                <a:r>
                  <a:rPr lang="en-US" sz="2400" dirty="0"/>
                  <a:t>one of the shortest path from </a:t>
                </a:r>
                <a14:m>
                  <m:oMath xmlns:m="http://schemas.openxmlformats.org/officeDocument/2006/math">
                    <m:r>
                      <a:rPr lang="en-US" sz="2400" i="1" dirty="0" smtClean="0">
                        <a:latin typeface="Cambria Math" panose="02040503050406030204" pitchFamily="18" charset="0"/>
                      </a:rPr>
                      <m:t>𝑠</m:t>
                    </m:r>
                  </m:oMath>
                </a14:m>
                <a:r>
                  <a:rPr lang="en-US" sz="2400" dirty="0"/>
                  <a:t> to </a:t>
                </a:r>
                <a14:m>
                  <m:oMath xmlns:m="http://schemas.openxmlformats.org/officeDocument/2006/math">
                    <m:r>
                      <a:rPr lang="en-US" sz="2400" i="1" dirty="0" smtClean="0">
                        <a:latin typeface="Cambria Math" panose="02040503050406030204" pitchFamily="18" charset="0"/>
                      </a:rPr>
                      <m:t>𝑢</m:t>
                    </m:r>
                  </m:oMath>
                </a14:m>
                <a:r>
                  <a:rPr lang="en-US" sz="2400" dirty="0"/>
                  <a:t> is a shortest path</a:t>
                </a:r>
                <a:br>
                  <a:rPr lang="en-US" sz="2400" dirty="0"/>
                </a:br>
                <a:r>
                  <a:rPr lang="en-US" sz="2400" dirty="0"/>
                  <a:t>from </a:t>
                </a:r>
                <a14:m>
                  <m:oMath xmlns:m="http://schemas.openxmlformats.org/officeDocument/2006/math">
                    <m:r>
                      <a:rPr lang="en-US" sz="2400" i="1" dirty="0" smtClean="0">
                        <a:latin typeface="Cambria Math" panose="02040503050406030204" pitchFamily="18" charset="0"/>
                      </a:rPr>
                      <m:t>𝑠</m:t>
                    </m:r>
                  </m:oMath>
                </a14:m>
                <a:r>
                  <a:rPr lang="en-US" sz="2400" dirty="0"/>
                  <a:t> to </a:t>
                </a:r>
                <a14:m>
                  <m:oMath xmlns:m="http://schemas.openxmlformats.org/officeDocument/2006/math">
                    <m:r>
                      <a:rPr lang="en-US" sz="2400" i="1" dirty="0" smtClean="0">
                        <a:latin typeface="Cambria Math" panose="02040503050406030204" pitchFamily="18" charset="0"/>
                      </a:rPr>
                      <m:t>𝑢</m:t>
                    </m:r>
                    <m:r>
                      <a:rPr lang="en-US" sz="2400" i="1" dirty="0" smtClean="0">
                        <a:latin typeface="Cambria Math" panose="02040503050406030204" pitchFamily="18" charset="0"/>
                      </a:rPr>
                      <m:t>.</m:t>
                    </m:r>
                    <m:r>
                      <a:rPr lang="en-US" sz="2400" i="1" dirty="0" smtClean="0">
                        <a:latin typeface="Cambria Math" panose="02040503050406030204" pitchFamily="18" charset="0"/>
                      </a:rPr>
                      <m:t>𝑝</m:t>
                    </m:r>
                  </m:oMath>
                </a14:m>
                <a:r>
                  <a:rPr lang="en-US" sz="2400" dirty="0"/>
                  <a:t> followed by the edge </a:t>
                </a:r>
                <a14:m>
                  <m:oMath xmlns:m="http://schemas.openxmlformats.org/officeDocument/2006/math">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𝑢</m:t>
                        </m:r>
                        <m:r>
                          <a:rPr lang="en-US" sz="2400" b="0" i="1" smtClean="0">
                            <a:latin typeface="Cambria Math" panose="02040503050406030204" pitchFamily="18" charset="0"/>
                          </a:rPr>
                          <m:t>.</m:t>
                        </m:r>
                        <m:r>
                          <a:rPr lang="en-US" sz="2400" b="0" i="1" smtClean="0">
                            <a:latin typeface="Cambria Math" panose="02040503050406030204" pitchFamily="18" charset="0"/>
                          </a:rPr>
                          <m:t>𝑝</m:t>
                        </m:r>
                        <m:r>
                          <a:rPr lang="en-US" sz="2400" b="0" i="1" smtClean="0">
                            <a:latin typeface="Cambria Math" panose="02040503050406030204" pitchFamily="18" charset="0"/>
                          </a:rPr>
                          <m:t>,</m:t>
                        </m:r>
                        <m:r>
                          <a:rPr lang="en-US" sz="2400" b="0" i="1" smtClean="0">
                            <a:latin typeface="Cambria Math" panose="02040503050406030204" pitchFamily="18" charset="0"/>
                          </a:rPr>
                          <m:t>𝑢</m:t>
                        </m:r>
                      </m:e>
                    </m:d>
                  </m:oMath>
                </a14:m>
                <a:endParaRPr lang="en-US" sz="2400" dirty="0"/>
              </a:p>
              <a:p>
                <a:pPr>
                  <a:lnSpc>
                    <a:spcPct val="80000"/>
                  </a:lnSpc>
                  <a:spcBef>
                    <a:spcPts val="600"/>
                  </a:spcBef>
                </a:pP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𝐺</m:t>
                        </m:r>
                      </m:e>
                      <m:sub>
                        <m:r>
                          <a:rPr lang="en-US" sz="2400" b="0" i="1" smtClean="0">
                            <a:latin typeface="Cambria Math" panose="02040503050406030204" pitchFamily="18" charset="0"/>
                          </a:rPr>
                          <m:t>𝑝</m:t>
                        </m:r>
                      </m:sub>
                    </m:sSub>
                    <m:r>
                      <a:rPr lang="en-US" sz="2400" b="0" i="1" smtClean="0">
                        <a:latin typeface="Cambria Math" panose="02040503050406030204" pitchFamily="18" charset="0"/>
                      </a:rPr>
                      <m:t>=</m:t>
                    </m:r>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𝑝</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𝐸</m:t>
                            </m:r>
                          </m:e>
                          <m:sub>
                            <m:r>
                              <a:rPr lang="en-US" sz="2400" b="0" i="1" smtClean="0">
                                <a:latin typeface="Cambria Math" panose="02040503050406030204" pitchFamily="18" charset="0"/>
                              </a:rPr>
                              <m:t>𝑝</m:t>
                            </m:r>
                          </m:sub>
                        </m:sSub>
                      </m:e>
                    </m:d>
                  </m:oMath>
                </a14:m>
                <a:r>
                  <a:rPr lang="en-US" sz="2400" dirty="0"/>
                  <a:t> is a spanning tree of the </a:t>
                </a:r>
                <a:br>
                  <a:rPr lang="en-US" sz="2400" dirty="0"/>
                </a:br>
                <a:r>
                  <a:rPr lang="en-US" sz="2400" dirty="0"/>
                  <a:t>component containing </a:t>
                </a:r>
                <a14:m>
                  <m:oMath xmlns:m="http://schemas.openxmlformats.org/officeDocument/2006/math">
                    <m:r>
                      <a:rPr lang="en-US" sz="2400" b="0" i="1" smtClean="0">
                        <a:latin typeface="Cambria Math" panose="02040503050406030204" pitchFamily="18" charset="0"/>
                      </a:rPr>
                      <m:t>𝑠</m:t>
                    </m:r>
                  </m:oMath>
                </a14:m>
                <a:r>
                  <a:rPr lang="en-US" sz="2400" dirty="0"/>
                  <a:t>. Here:</a:t>
                </a:r>
                <a:br>
                  <a:rPr lang="en-US" sz="2400" dirty="0"/>
                </a:b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𝑝</m:t>
                        </m:r>
                      </m:sub>
                    </m:sSub>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𝑢</m:t>
                        </m:r>
                        <m:r>
                          <a:rPr lang="en-US" sz="2400" b="0" i="1" smtClean="0">
                            <a:latin typeface="Cambria Math" panose="02040503050406030204" pitchFamily="18" charset="0"/>
                          </a:rPr>
                          <m:t>∈</m:t>
                        </m:r>
                        <m:r>
                          <a:rPr lang="en-US" sz="2400" b="0" i="1" smtClean="0">
                            <a:latin typeface="Cambria Math" panose="02040503050406030204" pitchFamily="18" charset="0"/>
                          </a:rPr>
                          <m:t>𝑉</m:t>
                        </m:r>
                        <m:r>
                          <a:rPr lang="en-US" sz="2400" b="0" i="1" smtClean="0">
                            <a:latin typeface="Cambria Math" panose="02040503050406030204" pitchFamily="18" charset="0"/>
                          </a:rPr>
                          <m:t>:</m:t>
                        </m:r>
                        <m:r>
                          <a:rPr lang="en-US" sz="2400" b="0" i="1" smtClean="0">
                            <a:latin typeface="Cambria Math" panose="02040503050406030204" pitchFamily="18" charset="0"/>
                          </a:rPr>
                          <m:t>𝑢</m:t>
                        </m:r>
                        <m:r>
                          <a:rPr lang="en-US" sz="2400" b="0" i="1" smtClean="0">
                            <a:latin typeface="Cambria Math" panose="02040503050406030204" pitchFamily="18" charset="0"/>
                          </a:rPr>
                          <m:t>.</m:t>
                        </m:r>
                        <m:r>
                          <a:rPr lang="en-US" sz="2400" b="0" i="1" smtClean="0">
                            <a:latin typeface="Cambria Math" panose="02040503050406030204" pitchFamily="18" charset="0"/>
                          </a:rPr>
                          <m:t>𝑝</m:t>
                        </m:r>
                        <m:r>
                          <a:rPr lang="en-US" sz="2400" b="0" i="1" smtClean="0">
                            <a:latin typeface="Cambria Math" panose="02040503050406030204" pitchFamily="18" charset="0"/>
                          </a:rPr>
                          <m:t>≠</m:t>
                        </m:r>
                        <m:r>
                          <a:rPr lang="en-US" sz="2400" b="0" i="1" smtClean="0">
                            <a:latin typeface="Cambria Math" panose="02040503050406030204" pitchFamily="18" charset="0"/>
                          </a:rPr>
                          <m:t>𝑁𝐼𝐿</m:t>
                        </m:r>
                      </m:e>
                    </m:d>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𝑠</m:t>
                        </m:r>
                      </m:e>
                    </m:d>
                  </m:oMath>
                </a14:m>
                <a:r>
                  <a:rPr lang="en-US" sz="2400" dirty="0"/>
                  <a:t>,</a:t>
                </a:r>
                <a:br>
                  <a:rPr lang="en-US" sz="2400" dirty="0"/>
                </a:b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𝐸</m:t>
                        </m:r>
                      </m:e>
                      <m:sub>
                        <m:r>
                          <a:rPr lang="en-US" sz="2400" b="0" i="1" smtClean="0">
                            <a:latin typeface="Cambria Math" panose="02040503050406030204" pitchFamily="18" charset="0"/>
                          </a:rPr>
                          <m:t>𝑝</m:t>
                        </m:r>
                      </m:sub>
                    </m:sSub>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𝑢</m:t>
                            </m:r>
                            <m:r>
                              <a:rPr lang="en-US" sz="2400" b="0" i="1" smtClean="0">
                                <a:latin typeface="Cambria Math" panose="02040503050406030204" pitchFamily="18" charset="0"/>
                              </a:rPr>
                              <m:t>.</m:t>
                            </m:r>
                            <m:r>
                              <a:rPr lang="en-US" sz="2400" b="0" i="1" smtClean="0">
                                <a:latin typeface="Cambria Math" panose="02040503050406030204" pitchFamily="18" charset="0"/>
                              </a:rPr>
                              <m:t>𝑝</m:t>
                            </m:r>
                            <m:r>
                              <a:rPr lang="en-US" sz="2400" b="0" i="1" smtClean="0">
                                <a:latin typeface="Cambria Math" panose="02040503050406030204" pitchFamily="18" charset="0"/>
                              </a:rPr>
                              <m:t>,</m:t>
                            </m:r>
                            <m:r>
                              <a:rPr lang="en-US" sz="2400" b="0" i="1" smtClean="0">
                                <a:latin typeface="Cambria Math" panose="02040503050406030204" pitchFamily="18" charset="0"/>
                              </a:rPr>
                              <m:t>𝑢</m:t>
                            </m:r>
                          </m:e>
                        </m:d>
                        <m:r>
                          <a:rPr lang="en-US" sz="2400" b="0" i="1" smtClean="0">
                            <a:latin typeface="Cambria Math" panose="02040503050406030204" pitchFamily="18" charset="0"/>
                          </a:rPr>
                          <m:t>:</m:t>
                        </m:r>
                        <m:r>
                          <a:rPr lang="en-US" sz="2400" b="0" i="1" smtClean="0">
                            <a:latin typeface="Cambria Math" panose="02040503050406030204" pitchFamily="18" charset="0"/>
                          </a:rPr>
                          <m:t>𝑢</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𝑉</m:t>
                            </m:r>
                          </m:e>
                          <m:sub>
                            <m:r>
                              <a:rPr lang="en-US" sz="2400" b="0" i="1" smtClean="0">
                                <a:latin typeface="Cambria Math" panose="02040503050406030204" pitchFamily="18" charset="0"/>
                              </a:rPr>
                              <m:t>𝑝</m:t>
                            </m:r>
                          </m:sub>
                        </m:sSub>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𝑠</m:t>
                            </m:r>
                          </m:e>
                        </m:d>
                      </m:e>
                    </m:d>
                  </m:oMath>
                </a14:m>
                <a:r>
                  <a:rPr lang="en-US" sz="2400" dirty="0"/>
                  <a:t>.</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7886700" cy="4802185"/>
              </a:xfrm>
              <a:blipFill rotWithShape="1">
                <a:blip r:embed="rId1"/>
                <a:stretch>
                  <a:fillRect l="-1005" t="-2411" b="-635"/>
                </a:stretch>
              </a:blipFill>
            </p:spPr>
            <p:txBody>
              <a:bodyPr/>
              <a:lstStyle/>
              <a:p>
                <a:r>
                  <a:rPr lang="en-US">
                    <a:noFill/>
                  </a:rPr>
                  <a:t> </a:t>
                </a:r>
                <a:endParaRPr lang="en-US">
                  <a:noFill/>
                </a:endParaRPr>
              </a:p>
            </p:txBody>
          </p:sp>
        </mc:Fallback>
      </mc:AlternateContent>
      <p:pic>
        <p:nvPicPr>
          <p:cNvPr id="5" name="图片 4"/>
          <p:cNvPicPr>
            <a:picLocks noChangeAspect="1"/>
          </p:cNvPicPr>
          <p:nvPr/>
        </p:nvPicPr>
        <p:blipFill rotWithShape="1">
          <a:blip r:embed="rId2"/>
          <a:srcRect l="5851" t="79838" r="68517" b="307"/>
          <a:stretch>
            <a:fillRect/>
          </a:stretch>
        </p:blipFill>
        <p:spPr>
          <a:xfrm>
            <a:off x="6125441" y="4989150"/>
            <a:ext cx="2389909" cy="15037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en-US" dirty="0"/>
              <a:t>One last note on BFS</a:t>
            </a:r>
            <a:endParaRPr lang="en-US" dirty="0"/>
          </a:p>
        </p:txBody>
      </p:sp>
      <p:sp>
        <p:nvSpPr>
          <p:cNvPr id="4" name="内容占位符 3"/>
          <p:cNvSpPr>
            <a:spLocks noGrp="1"/>
          </p:cNvSpPr>
          <p:nvPr>
            <p:ph idx="1"/>
          </p:nvPr>
        </p:nvSpPr>
        <p:spPr>
          <a:xfrm>
            <a:off x="628650" y="1690688"/>
            <a:ext cx="7886700" cy="4802185"/>
          </a:xfrm>
        </p:spPr>
        <p:txBody>
          <a:bodyPr>
            <a:normAutofit/>
          </a:bodyPr>
          <a:lstStyle/>
          <a:p>
            <a:r>
              <a:rPr lang="en-US" sz="2400" dirty="0"/>
              <a:t>What if the graph is not connected?</a:t>
            </a:r>
            <a:endParaRPr lang="en-US" sz="2400" dirty="0"/>
          </a:p>
          <a:p>
            <a:r>
              <a:rPr lang="en-US" sz="2400" dirty="0"/>
              <a:t>Easy, do a BFS for each connected component!</a:t>
            </a:r>
            <a:endParaRPr lang="en-US" sz="2000" dirty="0"/>
          </a:p>
        </p:txBody>
      </p:sp>
      <p:sp>
        <p:nvSpPr>
          <p:cNvPr id="6" name="矩形 5"/>
          <p:cNvSpPr/>
          <p:nvPr/>
        </p:nvSpPr>
        <p:spPr>
          <a:xfrm>
            <a:off x="961159" y="2697162"/>
            <a:ext cx="4704484" cy="3795711"/>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a:solidFill>
                  <a:schemeClr val="tx1"/>
                </a:solidFill>
              </a:rPr>
              <a:t>BFS(G):</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for (each u in V)</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u.c</a:t>
            </a:r>
            <a:r>
              <a:rPr lang="en-GB" sz="1600" dirty="0">
                <a:solidFill>
                  <a:schemeClr val="tx1"/>
                </a:solidFill>
                <a:latin typeface="Courier New" pitchFamily="49" charset="0"/>
                <a:cs typeface="Courier New" pitchFamily="49" charset="0"/>
              </a:rPr>
              <a:t> = WHITE, </a:t>
            </a:r>
            <a:r>
              <a:rPr lang="en-GB" sz="1600" dirty="0" err="1">
                <a:solidFill>
                  <a:schemeClr val="tx1"/>
                </a:solidFill>
                <a:latin typeface="Courier New" pitchFamily="49" charset="0"/>
                <a:cs typeface="Courier New" pitchFamily="49" charset="0"/>
              </a:rPr>
              <a:t>u.d</a:t>
            </a:r>
            <a:r>
              <a:rPr lang="en-GB" sz="1600" dirty="0">
                <a:solidFill>
                  <a:schemeClr val="tx1"/>
                </a:solidFill>
                <a:latin typeface="Courier New" pitchFamily="49" charset="0"/>
                <a:cs typeface="Courier New" pitchFamily="49" charset="0"/>
              </a:rPr>
              <a:t> = INF, </a:t>
            </a:r>
            <a:r>
              <a:rPr lang="en-GB" sz="1600" dirty="0" err="1">
                <a:solidFill>
                  <a:schemeClr val="tx1"/>
                </a:solidFill>
                <a:latin typeface="Courier New" pitchFamily="49" charset="0"/>
                <a:cs typeface="Courier New" pitchFamily="49" charset="0"/>
              </a:rPr>
              <a:t>u.p</a:t>
            </a:r>
            <a:r>
              <a:rPr lang="en-GB" sz="1600" dirty="0">
                <a:solidFill>
                  <a:schemeClr val="tx1"/>
                </a:solidFill>
                <a:latin typeface="Courier New" pitchFamily="49" charset="0"/>
                <a:cs typeface="Courier New" pitchFamily="49" charset="0"/>
              </a:rPr>
              <a:t> = NIL</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for (each u in V)</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u.c</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u.c</a:t>
            </a:r>
            <a:r>
              <a:rPr lang="en-GB" sz="1600" dirty="0">
                <a:solidFill>
                  <a:schemeClr val="tx1"/>
                </a:solidFill>
                <a:latin typeface="Courier New" pitchFamily="49" charset="0"/>
                <a:cs typeface="Courier New" pitchFamily="49" charset="0"/>
              </a:rPr>
              <a:t> = GRAY, </a:t>
            </a:r>
            <a:r>
              <a:rPr lang="en-GB" sz="1600" dirty="0" err="1">
                <a:solidFill>
                  <a:schemeClr val="tx1"/>
                </a:solidFill>
                <a:latin typeface="Courier New" pitchFamily="49" charset="0"/>
                <a:cs typeface="Courier New" pitchFamily="49" charset="0"/>
              </a:rPr>
              <a:t>u.d</a:t>
            </a:r>
            <a:r>
              <a:rPr lang="en-GB" sz="1600" dirty="0">
                <a:solidFill>
                  <a:schemeClr val="tx1"/>
                </a:solidFill>
                <a:latin typeface="Courier New" pitchFamily="49" charset="0"/>
                <a:cs typeface="Courier New" pitchFamily="49" charset="0"/>
              </a:rPr>
              <a:t> = 0, </a:t>
            </a:r>
            <a:r>
              <a:rPr lang="en-GB" sz="1600" dirty="0" err="1">
                <a:solidFill>
                  <a:schemeClr val="tx1"/>
                </a:solidFill>
                <a:latin typeface="Courier New" pitchFamily="49" charset="0"/>
                <a:cs typeface="Courier New" pitchFamily="49" charset="0"/>
              </a:rPr>
              <a:t>u.p</a:t>
            </a:r>
            <a:r>
              <a:rPr lang="en-GB" sz="1600" dirty="0">
                <a:solidFill>
                  <a:schemeClr val="tx1"/>
                </a:solidFill>
                <a:latin typeface="Courier New" pitchFamily="49" charset="0"/>
                <a:cs typeface="Courier New" pitchFamily="49" charset="0"/>
              </a:rPr>
              <a:t> = NIL</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while (!</a:t>
            </a:r>
            <a:r>
              <a:rPr lang="en-GB" sz="1600" dirty="0" err="1">
                <a:solidFill>
                  <a:schemeClr val="tx1"/>
                </a:solidFill>
                <a:latin typeface="Courier New" pitchFamily="49" charset="0"/>
                <a:cs typeface="Courier New" pitchFamily="49" charset="0"/>
              </a:rPr>
              <a:t>Q.empty</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v = </a:t>
            </a:r>
            <a:r>
              <a:rPr lang="en-GB" sz="1600" dirty="0" err="1">
                <a:solidFill>
                  <a:schemeClr val="tx1"/>
                </a:solidFill>
                <a:latin typeface="Courier New" pitchFamily="49" charset="0"/>
                <a:cs typeface="Courier New" pitchFamily="49" charset="0"/>
              </a:rPr>
              <a:t>Q.dequeue</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v.c</a:t>
            </a:r>
            <a:r>
              <a:rPr lang="en-GB" sz="1600" dirty="0">
                <a:solidFill>
                  <a:schemeClr val="tx1"/>
                </a:solidFill>
                <a:latin typeface="Courier New" pitchFamily="49" charset="0"/>
                <a:cs typeface="Courier New" pitchFamily="49" charset="0"/>
              </a:rPr>
              <a:t> = BLACK</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for (each edge (</a:t>
            </a:r>
            <a:r>
              <a:rPr lang="en-GB" sz="1600" dirty="0" err="1">
                <a:solidFill>
                  <a:schemeClr val="tx1"/>
                </a:solidFill>
                <a:latin typeface="Courier New" pitchFamily="49" charset="0"/>
                <a:cs typeface="Courier New" pitchFamily="49" charset="0"/>
              </a:rPr>
              <a:t>v,w</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w.c</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w.c</a:t>
            </a:r>
            <a:r>
              <a:rPr lang="en-GB" sz="1600" dirty="0">
                <a:solidFill>
                  <a:schemeClr val="tx1"/>
                </a:solidFill>
                <a:latin typeface="Courier New" pitchFamily="49" charset="0"/>
                <a:cs typeface="Courier New" pitchFamily="49" charset="0"/>
              </a:rPr>
              <a:t> = GRAY</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w.d</a:t>
            </a:r>
            <a:r>
              <a:rPr lang="en-GB" sz="1600" dirty="0">
                <a:solidFill>
                  <a:schemeClr val="tx1"/>
                </a:solidFill>
                <a:latin typeface="Courier New" pitchFamily="49" charset="0"/>
                <a:cs typeface="Courier New" pitchFamily="49" charset="0"/>
              </a:rPr>
              <a:t> = v.d+1</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w.p</a:t>
            </a:r>
            <a:r>
              <a:rPr lang="en-GB" sz="1600" dirty="0">
                <a:solidFill>
                  <a:schemeClr val="tx1"/>
                </a:solidFill>
                <a:latin typeface="Courier New" pitchFamily="49" charset="0"/>
                <a:cs typeface="Courier New" pitchFamily="49" charset="0"/>
              </a:rPr>
              <a:t> = v</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(w)</a:t>
            </a:r>
            <a:endParaRPr lang="en-GB" sz="1600" dirty="0">
              <a:solidFill>
                <a:schemeClr val="tx1"/>
              </a:solidFill>
              <a:latin typeface="Courier New" pitchFamily="49" charset="0"/>
              <a:cs typeface="Courier New" pitchFamily="49" charset="0"/>
            </a:endParaRPr>
          </a:p>
        </p:txBody>
      </p:sp>
      <p:sp>
        <p:nvSpPr>
          <p:cNvPr id="2" name="矩形 1"/>
          <p:cNvSpPr/>
          <p:nvPr/>
        </p:nvSpPr>
        <p:spPr>
          <a:xfrm>
            <a:off x="5814913" y="2697162"/>
            <a:ext cx="3032946" cy="400110"/>
          </a:xfrm>
          <a:prstGeom prst="rect">
            <a:avLst/>
          </a:prstGeom>
        </p:spPr>
        <p:txBody>
          <a:bodyPr wrap="none">
            <a:spAutoFit/>
          </a:bodyPr>
          <a:lstStyle/>
          <a:p>
            <a:r>
              <a:rPr lang="en-US" sz="2000" dirty="0">
                <a:solidFill>
                  <a:srgbClr val="C00000"/>
                </a:solidFill>
              </a:rPr>
              <a:t>Runtime of this procedure?</a:t>
            </a:r>
            <a:endParaRPr 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Depth-First Search (DFS)</a:t>
            </a:r>
            <a:endParaRPr lang="en-US" dirty="0"/>
          </a:p>
        </p:txBody>
      </p:sp>
      <p:sp>
        <p:nvSpPr>
          <p:cNvPr id="3" name="内容占位符 2"/>
          <p:cNvSpPr>
            <a:spLocks noGrp="1"/>
          </p:cNvSpPr>
          <p:nvPr>
            <p:ph idx="1"/>
          </p:nvPr>
        </p:nvSpPr>
        <p:spPr>
          <a:xfrm>
            <a:off x="628650" y="1690689"/>
            <a:ext cx="7886700" cy="4860940"/>
          </a:xfrm>
        </p:spPr>
        <p:txBody>
          <a:bodyPr>
            <a:normAutofit/>
          </a:bodyPr>
          <a:lstStyle/>
          <a:p>
            <a:r>
              <a:rPr lang="en-US" sz="2400" dirty="0"/>
              <a:t>Much like exploring a maze:</a:t>
            </a:r>
            <a:endParaRPr lang="en-US" sz="2400" dirty="0"/>
          </a:p>
          <a:p>
            <a:pPr lvl="1"/>
            <a:r>
              <a:rPr lang="en-US" sz="2000" dirty="0"/>
              <a:t>Use </a:t>
            </a:r>
            <a:r>
              <a:rPr lang="en-US" sz="2000" dirty="0">
                <a:solidFill>
                  <a:schemeClr val="accent1">
                    <a:lumMod val="75000"/>
                  </a:schemeClr>
                </a:solidFill>
              </a:rPr>
              <a:t>a ball of string</a:t>
            </a:r>
            <a:r>
              <a:rPr lang="en-US" sz="2000" dirty="0"/>
              <a:t> and </a:t>
            </a:r>
            <a:r>
              <a:rPr lang="en-US" sz="2000" dirty="0">
                <a:solidFill>
                  <a:schemeClr val="accent1">
                    <a:lumMod val="75000"/>
                  </a:schemeClr>
                </a:solidFill>
              </a:rPr>
              <a:t>a piece of chalk</a:t>
            </a:r>
            <a:r>
              <a:rPr lang="en-US" sz="2000" dirty="0"/>
              <a:t>.</a:t>
            </a:r>
            <a:endParaRPr lang="en-US" sz="2000" dirty="0"/>
          </a:p>
          <a:p>
            <a:pPr lvl="1"/>
            <a:r>
              <a:rPr lang="en-US" sz="2000" dirty="0"/>
              <a:t>Follow path </a:t>
            </a:r>
            <a:r>
              <a:rPr lang="en-US" sz="1800" dirty="0">
                <a:solidFill>
                  <a:schemeClr val="tx1">
                    <a:lumMod val="65000"/>
                    <a:lumOff val="35000"/>
                  </a:schemeClr>
                </a:solidFill>
              </a:rPr>
              <a:t>(unwind string and mark at intersections)</a:t>
            </a:r>
            <a:r>
              <a:rPr lang="en-US" sz="2000" dirty="0"/>
              <a:t>,</a:t>
            </a:r>
            <a:br>
              <a:rPr lang="en-US" sz="2000" dirty="0"/>
            </a:br>
            <a:r>
              <a:rPr lang="en-US" sz="2000" dirty="0"/>
              <a:t>until stuck </a:t>
            </a:r>
            <a:r>
              <a:rPr lang="en-US" sz="1800" dirty="0">
                <a:solidFill>
                  <a:schemeClr val="tx1">
                    <a:lumMod val="65000"/>
                    <a:lumOff val="35000"/>
                  </a:schemeClr>
                </a:solidFill>
              </a:rPr>
              <a:t>(reach dead-end or already-visited place)</a:t>
            </a:r>
            <a:r>
              <a:rPr lang="en-US" sz="2000" dirty="0"/>
              <a:t>.</a:t>
            </a:r>
            <a:endParaRPr lang="en-US" sz="2000" dirty="0"/>
          </a:p>
          <a:p>
            <a:pPr lvl="1"/>
            <a:r>
              <a:rPr lang="en-US" sz="2000" dirty="0"/>
              <a:t>Backtrack </a:t>
            </a:r>
            <a:r>
              <a:rPr lang="en-US" sz="1800" dirty="0">
                <a:solidFill>
                  <a:schemeClr val="tx1">
                    <a:lumMod val="65000"/>
                    <a:lumOff val="35000"/>
                  </a:schemeClr>
                </a:solidFill>
              </a:rPr>
              <a:t>(rewind string)</a:t>
            </a:r>
            <a:r>
              <a:rPr lang="en-US" sz="2000" dirty="0"/>
              <a:t>,</a:t>
            </a:r>
            <a:br>
              <a:rPr lang="en-US" sz="2000" dirty="0"/>
            </a:br>
            <a:r>
              <a:rPr lang="en-US" sz="2000" dirty="0"/>
              <a:t>until find unexplored neighbor </a:t>
            </a:r>
            <a:r>
              <a:rPr lang="en-US" sz="1800" dirty="0">
                <a:solidFill>
                  <a:schemeClr val="tx1">
                    <a:lumMod val="65000"/>
                    <a:lumOff val="35000"/>
                  </a:schemeClr>
                </a:solidFill>
              </a:rPr>
              <a:t>(intersection with unexplored direction)</a:t>
            </a:r>
            <a:r>
              <a:rPr lang="en-US" sz="2000" dirty="0"/>
              <a:t>.</a:t>
            </a:r>
            <a:endParaRPr lang="en-US" sz="2000" dirty="0"/>
          </a:p>
          <a:p>
            <a:pPr lvl="1"/>
            <a:r>
              <a:rPr lang="en-US" sz="2000" dirty="0"/>
              <a:t>Repeat above two steps.</a:t>
            </a:r>
            <a:endParaRPr lang="en-US" sz="2000" dirty="0"/>
          </a:p>
          <a:p>
            <a:r>
              <a:rPr lang="en-US" sz="2400" dirty="0"/>
              <a:t>How to do this for a graph, in computer?</a:t>
            </a:r>
            <a:endParaRPr lang="en-US" sz="2400" dirty="0"/>
          </a:p>
          <a:p>
            <a:pPr lvl="1"/>
            <a:r>
              <a:rPr lang="en-US" sz="2000" dirty="0">
                <a:solidFill>
                  <a:schemeClr val="accent1">
                    <a:lumMod val="75000"/>
                  </a:schemeClr>
                </a:solidFill>
              </a:rPr>
              <a:t>Chalk</a:t>
            </a:r>
            <a:r>
              <a:rPr lang="en-US" sz="2000" dirty="0"/>
              <a:t>: boolean variables.</a:t>
            </a:r>
            <a:endParaRPr lang="en-US" sz="2000" dirty="0"/>
          </a:p>
          <a:p>
            <a:pPr lvl="1"/>
            <a:r>
              <a:rPr lang="en-US" sz="2000" dirty="0">
                <a:solidFill>
                  <a:schemeClr val="accent1">
                    <a:lumMod val="75000"/>
                  </a:schemeClr>
                </a:solidFill>
              </a:rPr>
              <a:t>String</a:t>
            </a:r>
            <a:r>
              <a:rPr lang="en-US" sz="2000" dirty="0"/>
              <a:t>: a stack.</a:t>
            </a:r>
            <a:endParaRPr lang="en-US" sz="2000" dirty="0"/>
          </a:p>
        </p:txBody>
      </p:sp>
      <p:pic>
        <p:nvPicPr>
          <p:cNvPr id="5" name="图片 4"/>
          <p:cNvPicPr>
            <a:picLocks noChangeAspect="1"/>
          </p:cNvPicPr>
          <p:nvPr/>
        </p:nvPicPr>
        <p:blipFill rotWithShape="1">
          <a:blip r:embed="rId1"/>
          <a:srcRect l="3009" t="7895" r="3840" b="33668"/>
          <a:stretch>
            <a:fillRect/>
          </a:stretch>
        </p:blipFill>
        <p:spPr>
          <a:xfrm>
            <a:off x="628650" y="5258142"/>
            <a:ext cx="3547302" cy="1158405"/>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6" name="图片 5"/>
          <p:cNvPicPr>
            <a:picLocks noChangeAspect="1"/>
          </p:cNvPicPr>
          <p:nvPr/>
        </p:nvPicPr>
        <p:blipFill rotWithShape="1">
          <a:blip r:embed="rId2"/>
          <a:srcRect l="1080" t="14927" r="1080"/>
          <a:stretch>
            <a:fillRect/>
          </a:stretch>
        </p:blipFill>
        <p:spPr>
          <a:xfrm>
            <a:off x="4581414" y="4468091"/>
            <a:ext cx="3933936" cy="2083538"/>
          </a:xfrm>
          <a:prstGeom prst="rect">
            <a:avLst/>
          </a:prstGeom>
        </p:spPr>
      </p:pic>
      <p:sp>
        <p:nvSpPr>
          <p:cNvPr id="8" name="矩形 7"/>
          <p:cNvSpPr/>
          <p:nvPr/>
        </p:nvSpPr>
        <p:spPr>
          <a:xfrm>
            <a:off x="4482212" y="4468091"/>
            <a:ext cx="3933936" cy="2170256"/>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DFSIterSkeleton</a:t>
            </a:r>
            <a:r>
              <a:rPr lang="en-GB" sz="1600" b="1" u="sng" dirty="0">
                <a:solidFill>
                  <a:schemeClr val="tx1"/>
                </a:solidFill>
              </a:rPr>
              <a:t>(G,s):</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Stack Q</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Q.push</a:t>
            </a:r>
            <a:r>
              <a:rPr lang="en-GB" sz="1600" dirty="0">
                <a:solidFill>
                  <a:schemeClr val="tx1"/>
                </a:solidFill>
                <a:latin typeface="Courier New" pitchFamily="49" charset="0"/>
                <a:cs typeface="Courier New" pitchFamily="49" charset="0"/>
              </a:rPr>
              <a:t>(s)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while (!</a:t>
            </a:r>
            <a:r>
              <a:rPr lang="en-GB" sz="1600" dirty="0" err="1">
                <a:solidFill>
                  <a:schemeClr val="tx1"/>
                </a:solidFill>
                <a:latin typeface="Courier New" pitchFamily="49" charset="0"/>
                <a:cs typeface="Courier New" pitchFamily="49" charset="0"/>
              </a:rPr>
              <a:t>Q.empty</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u = </a:t>
            </a:r>
            <a:r>
              <a:rPr lang="en-GB" sz="1600" dirty="0" err="1">
                <a:solidFill>
                  <a:schemeClr val="tx1"/>
                </a:solidFill>
                <a:latin typeface="Courier New" pitchFamily="49" charset="0"/>
                <a:cs typeface="Courier New" pitchFamily="49" charset="0"/>
              </a:rPr>
              <a:t>Q.pop</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true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for (each edge (</a:t>
            </a:r>
            <a:r>
              <a:rPr lang="en-GB" sz="1600" dirty="0" err="1">
                <a:solidFill>
                  <a:schemeClr val="tx1"/>
                </a:solidFill>
                <a:latin typeface="Courier New" pitchFamily="49" charset="0"/>
                <a:cs typeface="Courier New" pitchFamily="49" charset="0"/>
              </a:rPr>
              <a:t>u,v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Q.push</a:t>
            </a:r>
            <a:r>
              <a:rPr lang="en-GB" sz="1600" dirty="0">
                <a:solidFill>
                  <a:schemeClr val="tx1"/>
                </a:solidFill>
                <a:latin typeface="Courier New" pitchFamily="49" charset="0"/>
                <a:cs typeface="Courier New" pitchFamily="49" charset="0"/>
              </a:rPr>
              <a:t>(v)</a:t>
            </a:r>
            <a:endParaRPr lang="en-GB" sz="1600" dirty="0">
              <a:solidFill>
                <a:schemeClr val="tx1"/>
              </a:solidFill>
              <a:latin typeface="Courier New" pitchFamily="49" charset="0"/>
              <a:cs typeface="Courier New" pitchFamily="49" charset="0"/>
            </a:endParaRPr>
          </a:p>
        </p:txBody>
      </p:sp>
      <p:sp>
        <p:nvSpPr>
          <p:cNvPr id="9" name="矩形 8"/>
          <p:cNvSpPr/>
          <p:nvPr/>
        </p:nvSpPr>
        <p:spPr>
          <a:xfrm>
            <a:off x="4482212" y="3127663"/>
            <a:ext cx="3933936" cy="1253709"/>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DFSSkeleton</a:t>
            </a:r>
            <a:r>
              <a:rPr lang="en-GB" sz="1600" b="1" u="sng" dirty="0">
                <a:solidFill>
                  <a:schemeClr val="tx1"/>
                </a:solidFill>
              </a:rPr>
              <a:t>(G,s):</a:t>
            </a:r>
            <a:endParaRPr lang="en-GB" sz="1600" b="1" u="sng" dirty="0">
              <a:solidFill>
                <a:schemeClr val="tx1"/>
              </a:solidFill>
            </a:endParaRPr>
          </a:p>
          <a:p>
            <a:pPr>
              <a:lnSpc>
                <a:spcPct val="90000"/>
              </a:lnSpc>
            </a:pPr>
            <a:r>
              <a:rPr lang="en-GB" sz="1600" dirty="0" err="1">
                <a:solidFill>
                  <a:schemeClr val="tx1"/>
                </a:solidFill>
                <a:latin typeface="Courier New" pitchFamily="49" charset="0"/>
                <a:cs typeface="Courier New" pitchFamily="49" charset="0"/>
              </a:rPr>
              <a:t>s.visited</a:t>
            </a:r>
            <a:r>
              <a:rPr lang="en-GB" sz="1600" dirty="0">
                <a:solidFill>
                  <a:schemeClr val="tx1"/>
                </a:solidFill>
                <a:latin typeface="Courier New" pitchFamily="49" charset="0"/>
                <a:cs typeface="Courier New" pitchFamily="49" charset="0"/>
              </a:rPr>
              <a:t> = true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for (each edge (</a:t>
            </a:r>
            <a:r>
              <a:rPr lang="en-GB" sz="1600" dirty="0" err="1">
                <a:solidFill>
                  <a:schemeClr val="tx1"/>
                </a:solidFill>
                <a:latin typeface="Courier New" pitchFamily="49" charset="0"/>
                <a:cs typeface="Courier New" pitchFamily="49" charset="0"/>
              </a:rPr>
              <a:t>s,v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v.visited</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DFSSkelecton</a:t>
            </a:r>
            <a:r>
              <a:rPr lang="en-GB" sz="1600" dirty="0">
                <a:solidFill>
                  <a:schemeClr val="tx1"/>
                </a:solidFill>
                <a:latin typeface="Courier New" pitchFamily="49" charset="0"/>
                <a:cs typeface="Courier New" pitchFamily="49" charset="0"/>
              </a:rPr>
              <a:t>(</a:t>
            </a:r>
            <a:r>
              <a:rPr lang="en-GB" sz="1600" dirty="0" err="1">
                <a:solidFill>
                  <a:schemeClr val="tx1"/>
                </a:solidFill>
                <a:latin typeface="Courier New" pitchFamily="49" charset="0"/>
                <a:cs typeface="Courier New" pitchFamily="49" charset="0"/>
              </a:rPr>
              <a:t>G,v</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p:txBody>
      </p:sp>
      <mc:AlternateContent xmlns:mc="http://schemas.openxmlformats.org/markup-compatibility/2006" xmlns:p14="http://schemas.microsoft.com/office/powerpoint/2010/main">
        <mc:Choice Requires="p14">
          <p:contentPart r:id="rId3" p14:bwMode="auto">
            <p14:nvContentPartPr>
              <p14:cNvPr id="4" name="墨迹 3"/>
              <p14:cNvContentPartPr/>
              <p14:nvPr/>
            </p14:nvContentPartPr>
            <p14:xfrm>
              <a:off x="6823826" y="3194080"/>
              <a:ext cx="253981" cy="293306"/>
            </p14:xfrm>
          </p:contentPart>
        </mc:Choice>
        <mc:Fallback xmlns="">
          <p:pic>
            <p:nvPicPr>
              <p:cNvPr id="4" name="墨迹 3"/>
            </p:nvPicPr>
            <p:blipFill>
              <a:blip/>
            </p:blipFill>
            <p:spPr>
              <a:xfrm>
                <a:off x="6823826" y="3194080"/>
                <a:ext cx="253981" cy="293306"/>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7" name="墨迹 6"/>
              <p14:cNvContentPartPr/>
              <p14:nvPr/>
            </p14:nvContentPartPr>
            <p14:xfrm>
              <a:off x="6915699" y="3366835"/>
              <a:ext cx="30223" cy="218778"/>
            </p14:xfrm>
          </p:contentPart>
        </mc:Choice>
        <mc:Fallback xmlns="">
          <p:pic>
            <p:nvPicPr>
              <p:cNvPr id="7" name="墨迹 6"/>
            </p:nvPicPr>
            <p:blipFill>
              <a:blip/>
            </p:blipFill>
            <p:spPr>
              <a:xfrm>
                <a:off x="6915699" y="3366835"/>
                <a:ext cx="30223" cy="218778"/>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10" name="墨迹 9"/>
              <p14:cNvContentPartPr/>
              <p14:nvPr/>
            </p14:nvContentPartPr>
            <p14:xfrm>
              <a:off x="6871738" y="3472961"/>
              <a:ext cx="38466" cy="63195"/>
            </p14:xfrm>
          </p:contentPart>
        </mc:Choice>
        <mc:Fallback xmlns="">
          <p:pic>
            <p:nvPicPr>
              <p:cNvPr id="10" name="墨迹 9"/>
            </p:nvPicPr>
            <p:blipFill>
              <a:blip/>
            </p:blipFill>
            <p:spPr>
              <a:xfrm>
                <a:off x="6871738" y="3472961"/>
                <a:ext cx="38466" cy="63195"/>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11" name="墨迹 10"/>
              <p14:cNvContentPartPr/>
              <p14:nvPr/>
            </p14:nvContentPartPr>
            <p14:xfrm>
              <a:off x="6738994" y="3379543"/>
              <a:ext cx="239900" cy="228909"/>
            </p14:xfrm>
          </p:contentPart>
        </mc:Choice>
        <mc:Fallback xmlns="">
          <p:pic>
            <p:nvPicPr>
              <p:cNvPr id="11" name="墨迹 10"/>
            </p:nvPicPr>
            <p:blipFill>
              <a:blip/>
            </p:blipFill>
            <p:spPr>
              <a:xfrm>
                <a:off x="6738994" y="3379543"/>
                <a:ext cx="239900" cy="228909"/>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12" name="墨迹 11"/>
              <p14:cNvContentPartPr/>
              <p14:nvPr/>
            </p14:nvContentPartPr>
            <p14:xfrm>
              <a:off x="7204197" y="3341076"/>
              <a:ext cx="21980" cy="87924"/>
            </p14:xfrm>
          </p:contentPart>
        </mc:Choice>
        <mc:Fallback xmlns="">
          <p:pic>
            <p:nvPicPr>
              <p:cNvPr id="12" name="墨迹 11"/>
            </p:nvPicPr>
            <p:blipFill>
              <a:blip/>
            </p:blipFill>
            <p:spPr>
              <a:xfrm>
                <a:off x="7204197" y="3341076"/>
                <a:ext cx="21980" cy="87924"/>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13" name="墨迹 12"/>
              <p14:cNvContentPartPr/>
              <p14:nvPr/>
            </p14:nvContentPartPr>
            <p14:xfrm>
              <a:off x="7231673" y="3275134"/>
              <a:ext cx="65942" cy="247112"/>
            </p14:xfrm>
          </p:contentPart>
        </mc:Choice>
        <mc:Fallback xmlns="">
          <p:pic>
            <p:nvPicPr>
              <p:cNvPr id="13" name="墨迹 12"/>
            </p:nvPicPr>
            <p:blipFill>
              <a:blip/>
            </p:blipFill>
            <p:spPr>
              <a:xfrm>
                <a:off x="7231673" y="3275134"/>
                <a:ext cx="65942" cy="247112"/>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14" name="墨迹 13"/>
              <p14:cNvContentPartPr/>
              <p14:nvPr/>
            </p14:nvContentPartPr>
            <p14:xfrm>
              <a:off x="7385538" y="3214687"/>
              <a:ext cx="120894" cy="286780"/>
            </p14:xfrm>
          </p:contentPart>
        </mc:Choice>
        <mc:Fallback xmlns="">
          <p:pic>
            <p:nvPicPr>
              <p:cNvPr id="14" name="墨迹 13"/>
            </p:nvPicPr>
            <p:blipFill>
              <a:blip/>
            </p:blipFill>
            <p:spPr>
              <a:xfrm>
                <a:off x="7385538" y="3214687"/>
                <a:ext cx="120894" cy="286780"/>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15" name="墨迹 14"/>
              <p14:cNvContentPartPr/>
              <p14:nvPr/>
            </p14:nvContentPartPr>
            <p14:xfrm>
              <a:off x="7369052" y="3352067"/>
              <a:ext cx="109904" cy="24728"/>
            </p14:xfrm>
          </p:contentPart>
        </mc:Choice>
        <mc:Fallback xmlns="">
          <p:pic>
            <p:nvPicPr>
              <p:cNvPr id="15" name="墨迹 14"/>
            </p:nvPicPr>
            <p:blipFill>
              <a:blip/>
            </p:blipFill>
            <p:spPr>
              <a:xfrm>
                <a:off x="7369052" y="3352067"/>
                <a:ext cx="109904" cy="24728"/>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6" name="墨迹 15"/>
              <p14:cNvContentPartPr/>
              <p14:nvPr/>
            </p14:nvContentPartPr>
            <p14:xfrm>
              <a:off x="7363557" y="3461971"/>
              <a:ext cx="82428" cy="21980"/>
            </p14:xfrm>
          </p:contentPart>
        </mc:Choice>
        <mc:Fallback xmlns="">
          <p:pic>
            <p:nvPicPr>
              <p:cNvPr id="16" name="墨迹 15"/>
            </p:nvPicPr>
            <p:blipFill>
              <a:blip/>
            </p:blipFill>
            <p:spPr>
              <a:xfrm>
                <a:off x="7363557" y="3461971"/>
                <a:ext cx="82428" cy="21980"/>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17" name="墨迹 16"/>
              <p14:cNvContentPartPr/>
              <p14:nvPr/>
            </p14:nvContentPartPr>
            <p14:xfrm>
              <a:off x="6742601" y="4566504"/>
              <a:ext cx="148370" cy="239900"/>
            </p14:xfrm>
          </p:contentPart>
        </mc:Choice>
        <mc:Fallback xmlns="">
          <p:pic>
            <p:nvPicPr>
              <p:cNvPr id="17" name="墨迹 16"/>
            </p:nvPicPr>
            <p:blipFill>
              <a:blip/>
            </p:blipFill>
            <p:spPr>
              <a:xfrm>
                <a:off x="6742601" y="4566504"/>
                <a:ext cx="148370" cy="239900"/>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18" name="墨迹 17"/>
              <p14:cNvContentPartPr/>
              <p14:nvPr/>
            </p14:nvContentPartPr>
            <p14:xfrm>
              <a:off x="6841514" y="4661812"/>
              <a:ext cx="117116" cy="25587"/>
            </p14:xfrm>
          </p:contentPart>
        </mc:Choice>
        <mc:Fallback xmlns="">
          <p:pic>
            <p:nvPicPr>
              <p:cNvPr id="18" name="墨迹 17"/>
            </p:nvPicPr>
            <p:blipFill>
              <a:blip/>
            </p:blipFill>
            <p:spPr>
              <a:xfrm>
                <a:off x="6841514" y="4661812"/>
                <a:ext cx="117116" cy="25587"/>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19" name="墨迹 18"/>
              <p14:cNvContentPartPr/>
              <p14:nvPr/>
            </p14:nvContentPartPr>
            <p14:xfrm>
              <a:off x="6761834" y="4701136"/>
              <a:ext cx="231656" cy="129137"/>
            </p14:xfrm>
          </p:contentPart>
        </mc:Choice>
        <mc:Fallback xmlns="">
          <p:pic>
            <p:nvPicPr>
              <p:cNvPr id="19" name="墨迹 18"/>
            </p:nvPicPr>
            <p:blipFill>
              <a:blip/>
            </p:blipFill>
            <p:spPr>
              <a:xfrm>
                <a:off x="6761834" y="4701136"/>
                <a:ext cx="231656" cy="129137"/>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20" name="墨迹 19"/>
              <p14:cNvContentPartPr/>
              <p14:nvPr/>
            </p14:nvContentPartPr>
            <p14:xfrm>
              <a:off x="6810432" y="4610466"/>
              <a:ext cx="160219" cy="265486"/>
            </p14:xfrm>
          </p:contentPart>
        </mc:Choice>
        <mc:Fallback xmlns="">
          <p:pic>
            <p:nvPicPr>
              <p:cNvPr id="20" name="墨迹 19"/>
            </p:nvPicPr>
            <p:blipFill>
              <a:blip/>
            </p:blipFill>
            <p:spPr>
              <a:xfrm>
                <a:off x="6810432" y="4610466"/>
                <a:ext cx="160219" cy="265486"/>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21" name="墨迹 20"/>
              <p14:cNvContentPartPr/>
              <p14:nvPr/>
            </p14:nvContentPartPr>
            <p14:xfrm>
              <a:off x="6627201" y="4665418"/>
              <a:ext cx="763832" cy="334863"/>
            </p14:xfrm>
          </p:contentPart>
        </mc:Choice>
        <mc:Fallback xmlns="">
          <p:pic>
            <p:nvPicPr>
              <p:cNvPr id="21" name="墨迹 20"/>
            </p:nvPicPr>
            <p:blipFill>
              <a:blip/>
            </p:blipFill>
            <p:spPr>
              <a:xfrm>
                <a:off x="6627201" y="4665418"/>
                <a:ext cx="763832" cy="334863"/>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22" name="墨迹 21"/>
              <p14:cNvContentPartPr/>
              <p14:nvPr/>
            </p14:nvContentPartPr>
            <p14:xfrm>
              <a:off x="7374548" y="4659923"/>
              <a:ext cx="27476" cy="68689"/>
            </p14:xfrm>
          </p:contentPart>
        </mc:Choice>
        <mc:Fallback xmlns="">
          <p:pic>
            <p:nvPicPr>
              <p:cNvPr id="22" name="墨迹 21"/>
            </p:nvPicPr>
            <p:blipFill>
              <a:blip/>
            </p:blipFill>
            <p:spPr>
              <a:xfrm>
                <a:off x="7374548" y="4659923"/>
                <a:ext cx="27476" cy="68689"/>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23" name="墨迹 22"/>
              <p14:cNvContentPartPr/>
              <p14:nvPr/>
            </p14:nvContentPartPr>
            <p14:xfrm>
              <a:off x="7649307" y="4797302"/>
              <a:ext cx="21981" cy="5496"/>
            </p14:xfrm>
          </p:contentPart>
        </mc:Choice>
        <mc:Fallback xmlns="">
          <p:pic>
            <p:nvPicPr>
              <p:cNvPr id="23" name="墨迹 22"/>
            </p:nvPicPr>
            <p:blipFill>
              <a:blip/>
            </p:blipFill>
            <p:spPr>
              <a:xfrm>
                <a:off x="7649307" y="4797302"/>
                <a:ext cx="21981" cy="5496"/>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678355" y="3010448"/>
            <a:ext cx="3424290" cy="198841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DFSIterSkeleton</a:t>
            </a:r>
            <a:r>
              <a:rPr lang="en-GB" sz="1400" b="1" u="sng" dirty="0">
                <a:solidFill>
                  <a:schemeClr val="tx1"/>
                </a:solidFill>
              </a:rPr>
              <a:t>(G,s):</a:t>
            </a:r>
            <a:endParaRPr lang="en-GB" sz="1400" b="1" u="sng" dirty="0">
              <a:solidFill>
                <a:schemeClr val="tx1"/>
              </a:solidFill>
            </a:endParaRPr>
          </a:p>
          <a:p>
            <a:pPr>
              <a:lnSpc>
                <a:spcPct val="90000"/>
              </a:lnSpc>
            </a:pPr>
            <a:r>
              <a:rPr lang="en-US" sz="1400" dirty="0">
                <a:solidFill>
                  <a:schemeClr val="tx1"/>
                </a:solidFill>
                <a:latin typeface="Courier New" pitchFamily="49" charset="0"/>
                <a:cs typeface="Courier New" pitchFamily="49" charset="0"/>
              </a:rPr>
              <a:t>Stack Q</a:t>
            </a:r>
            <a:endParaRPr lang="en-US" sz="1400" dirty="0">
              <a:solidFill>
                <a:schemeClr val="tx1"/>
              </a:solidFill>
              <a:latin typeface="Courier New" pitchFamily="49" charset="0"/>
              <a:cs typeface="Courier New" pitchFamily="49" charset="0"/>
            </a:endParaRPr>
          </a:p>
          <a:p>
            <a:pPr>
              <a:lnSpc>
                <a:spcPct val="90000"/>
              </a:lnSpc>
            </a:pPr>
            <a:r>
              <a:rPr lang="en-US" sz="1400" dirty="0" err="1">
                <a:solidFill>
                  <a:schemeClr val="tx1"/>
                </a:solidFill>
                <a:latin typeface="Courier New" pitchFamily="49" charset="0"/>
                <a:cs typeface="Courier New" pitchFamily="49" charset="0"/>
              </a:rPr>
              <a:t>Q.push</a:t>
            </a:r>
            <a:r>
              <a:rPr lang="en-US" sz="1400" dirty="0">
                <a:solidFill>
                  <a:schemeClr val="tx1"/>
                </a:solidFill>
                <a:latin typeface="Courier New" pitchFamily="49" charset="0"/>
                <a:cs typeface="Courier New" pitchFamily="49" charset="0"/>
              </a:rPr>
              <a:t>(s)</a:t>
            </a:r>
            <a:endParaRPr lang="en-US" sz="1400" dirty="0">
              <a:solidFill>
                <a:schemeClr val="tx1"/>
              </a:solidFill>
              <a:latin typeface="Courier New" pitchFamily="49" charset="0"/>
              <a:cs typeface="Courier New" pitchFamily="49" charset="0"/>
            </a:endParaRPr>
          </a:p>
          <a:p>
            <a:pPr>
              <a:lnSpc>
                <a:spcPct val="90000"/>
              </a:lnSpc>
            </a:pPr>
            <a:r>
              <a:rPr lang="en-US" sz="1400" dirty="0">
                <a:solidFill>
                  <a:schemeClr val="tx1"/>
                </a:solidFill>
                <a:latin typeface="Courier New" pitchFamily="49" charset="0"/>
                <a:cs typeface="Courier New" pitchFamily="49" charset="0"/>
              </a:rPr>
              <a:t>while (!</a:t>
            </a:r>
            <a:r>
              <a:rPr lang="en-US" sz="1400" dirty="0" err="1">
                <a:solidFill>
                  <a:schemeClr val="tx1"/>
                </a:solidFill>
                <a:latin typeface="Courier New" pitchFamily="49" charset="0"/>
                <a:cs typeface="Courier New" pitchFamily="49" charset="0"/>
              </a:rPr>
              <a:t>Q.empty</a:t>
            </a:r>
            <a:r>
              <a:rPr lang="en-US" sz="1400" dirty="0">
                <a:solidFill>
                  <a:schemeClr val="tx1"/>
                </a:solidFill>
                <a:latin typeface="Courier New" pitchFamily="49" charset="0"/>
                <a:cs typeface="Courier New" pitchFamily="49" charset="0"/>
              </a:rPr>
              <a:t>())</a:t>
            </a:r>
            <a:endParaRPr lang="en-US" sz="1400" dirty="0">
              <a:solidFill>
                <a:schemeClr val="tx1"/>
              </a:solidFill>
              <a:latin typeface="Courier New" pitchFamily="49" charset="0"/>
              <a:cs typeface="Courier New" pitchFamily="49" charset="0"/>
            </a:endParaRPr>
          </a:p>
          <a:p>
            <a:pPr>
              <a:lnSpc>
                <a:spcPct val="90000"/>
              </a:lnSpc>
            </a:pPr>
            <a:r>
              <a:rPr lang="en-US" sz="1400" dirty="0">
                <a:solidFill>
                  <a:schemeClr val="tx1"/>
                </a:solidFill>
                <a:latin typeface="Courier New" pitchFamily="49" charset="0"/>
                <a:cs typeface="Courier New" pitchFamily="49" charset="0"/>
              </a:rPr>
              <a:t>  u = </a:t>
            </a:r>
            <a:r>
              <a:rPr lang="en-US" sz="1400" dirty="0" err="1">
                <a:solidFill>
                  <a:schemeClr val="tx1"/>
                </a:solidFill>
                <a:latin typeface="Courier New" pitchFamily="49" charset="0"/>
                <a:cs typeface="Courier New" pitchFamily="49" charset="0"/>
              </a:rPr>
              <a:t>Q.pop</a:t>
            </a:r>
            <a:r>
              <a:rPr lang="en-US" sz="1400" dirty="0">
                <a:solidFill>
                  <a:schemeClr val="tx1"/>
                </a:solidFill>
                <a:latin typeface="Courier New" pitchFamily="49" charset="0"/>
                <a:cs typeface="Courier New" pitchFamily="49" charset="0"/>
              </a:rPr>
              <a:t>()</a:t>
            </a:r>
            <a:endParaRPr lang="en-US" sz="1400" dirty="0">
              <a:solidFill>
                <a:schemeClr val="tx1"/>
              </a:solidFill>
              <a:latin typeface="Courier New" pitchFamily="49" charset="0"/>
              <a:cs typeface="Courier New" pitchFamily="49" charset="0"/>
            </a:endParaRPr>
          </a:p>
          <a:p>
            <a:pPr>
              <a:lnSpc>
                <a:spcPct val="90000"/>
              </a:lnSpc>
            </a:pPr>
            <a:r>
              <a:rPr lang="en-US" sz="1400" dirty="0">
                <a:solidFill>
                  <a:schemeClr val="tx1"/>
                </a:solidFill>
                <a:latin typeface="Courier New" pitchFamily="49" charset="0"/>
                <a:cs typeface="Courier New" pitchFamily="49" charset="0"/>
              </a:rPr>
              <a:t>  if (!</a:t>
            </a:r>
            <a:r>
              <a:rPr lang="en-US" sz="1400" dirty="0" err="1">
                <a:solidFill>
                  <a:schemeClr val="tx1"/>
                </a:solidFill>
                <a:latin typeface="Courier New" pitchFamily="49" charset="0"/>
                <a:cs typeface="Courier New" pitchFamily="49" charset="0"/>
              </a:rPr>
              <a:t>u.visited</a:t>
            </a:r>
            <a:r>
              <a:rPr lang="en-US" sz="1400" dirty="0">
                <a:solidFill>
                  <a:schemeClr val="tx1"/>
                </a:solidFill>
                <a:latin typeface="Courier New" pitchFamily="49" charset="0"/>
                <a:cs typeface="Courier New" pitchFamily="49" charset="0"/>
              </a:rPr>
              <a:t>)</a:t>
            </a:r>
            <a:endParaRPr lang="en-US" sz="1400" dirty="0">
              <a:solidFill>
                <a:schemeClr val="tx1"/>
              </a:solidFill>
              <a:latin typeface="Courier New" pitchFamily="49" charset="0"/>
              <a:cs typeface="Courier New" pitchFamily="49" charset="0"/>
            </a:endParaRPr>
          </a:p>
          <a:p>
            <a:pPr>
              <a:lnSpc>
                <a:spcPct val="90000"/>
              </a:lnSpc>
            </a:pPr>
            <a:r>
              <a:rPr lang="en-US" sz="1400" dirty="0">
                <a:solidFill>
                  <a:schemeClr val="tx1"/>
                </a:solidFill>
                <a:latin typeface="Courier New" pitchFamily="49" charset="0"/>
                <a:cs typeface="Courier New" pitchFamily="49" charset="0"/>
              </a:rPr>
              <a:t>    </a:t>
            </a:r>
            <a:r>
              <a:rPr lang="en-US" sz="1400" dirty="0" err="1">
                <a:solidFill>
                  <a:schemeClr val="tx1"/>
                </a:solidFill>
                <a:latin typeface="Courier New" pitchFamily="49" charset="0"/>
                <a:cs typeface="Courier New" pitchFamily="49" charset="0"/>
              </a:rPr>
              <a:t>u.visited</a:t>
            </a:r>
            <a:r>
              <a:rPr lang="en-US" sz="1400" dirty="0">
                <a:solidFill>
                  <a:schemeClr val="tx1"/>
                </a:solidFill>
                <a:latin typeface="Courier New" pitchFamily="49" charset="0"/>
                <a:cs typeface="Courier New" pitchFamily="49" charset="0"/>
              </a:rPr>
              <a:t> = true</a:t>
            </a:r>
            <a:endParaRPr lang="en-US" sz="1400" dirty="0">
              <a:solidFill>
                <a:schemeClr val="tx1"/>
              </a:solidFill>
              <a:latin typeface="Courier New" pitchFamily="49" charset="0"/>
              <a:cs typeface="Courier New" pitchFamily="49" charset="0"/>
            </a:endParaRPr>
          </a:p>
          <a:p>
            <a:pPr>
              <a:lnSpc>
                <a:spcPct val="90000"/>
              </a:lnSpc>
            </a:pPr>
            <a:r>
              <a:rPr lang="en-US" sz="1400" dirty="0">
                <a:solidFill>
                  <a:schemeClr val="tx1"/>
                </a:solidFill>
                <a:latin typeface="Courier New" pitchFamily="49" charset="0"/>
                <a:cs typeface="Courier New" pitchFamily="49" charset="0"/>
              </a:rPr>
              <a:t>    for (each edge (</a:t>
            </a:r>
            <a:r>
              <a:rPr lang="en-US" sz="1400" dirty="0" err="1">
                <a:solidFill>
                  <a:schemeClr val="tx1"/>
                </a:solidFill>
                <a:latin typeface="Courier New" pitchFamily="49" charset="0"/>
                <a:cs typeface="Courier New" pitchFamily="49" charset="0"/>
              </a:rPr>
              <a:t>u,v</a:t>
            </a:r>
            <a:r>
              <a:rPr lang="en-US" sz="1400" dirty="0">
                <a:solidFill>
                  <a:schemeClr val="tx1"/>
                </a:solidFill>
                <a:latin typeface="Courier New" pitchFamily="49" charset="0"/>
                <a:cs typeface="Courier New" pitchFamily="49" charset="0"/>
              </a:rPr>
              <a:t>) in E)</a:t>
            </a:r>
            <a:endParaRPr lang="en-US" sz="1400" dirty="0">
              <a:solidFill>
                <a:schemeClr val="tx1"/>
              </a:solidFill>
              <a:latin typeface="Courier New" pitchFamily="49" charset="0"/>
              <a:cs typeface="Courier New" pitchFamily="49" charset="0"/>
            </a:endParaRPr>
          </a:p>
          <a:p>
            <a:pPr>
              <a:lnSpc>
                <a:spcPct val="90000"/>
              </a:lnSpc>
            </a:pPr>
            <a:r>
              <a:rPr lang="en-US" sz="1400" dirty="0">
                <a:solidFill>
                  <a:schemeClr val="tx1"/>
                </a:solidFill>
                <a:latin typeface="Courier New" pitchFamily="49" charset="0"/>
                <a:cs typeface="Courier New" pitchFamily="49" charset="0"/>
              </a:rPr>
              <a:t>      </a:t>
            </a:r>
            <a:r>
              <a:rPr lang="en-US" sz="1400" dirty="0" err="1">
                <a:solidFill>
                  <a:schemeClr val="tx1"/>
                </a:solidFill>
                <a:latin typeface="Courier New" pitchFamily="49" charset="0"/>
                <a:cs typeface="Courier New" pitchFamily="49" charset="0"/>
              </a:rPr>
              <a:t>Q.push</a:t>
            </a:r>
            <a:r>
              <a:rPr lang="en-US" sz="1400" dirty="0">
                <a:solidFill>
                  <a:schemeClr val="tx1"/>
                </a:solidFill>
                <a:latin typeface="Courier New" pitchFamily="49" charset="0"/>
                <a:cs typeface="Courier New" pitchFamily="49" charset="0"/>
              </a:rPr>
              <a:t>(v)</a:t>
            </a:r>
            <a:endParaRPr lang="en-US" sz="1400" dirty="0">
              <a:solidFill>
                <a:schemeClr val="tx1"/>
              </a:solidFill>
              <a:latin typeface="Courier New" pitchFamily="49" charset="0"/>
              <a:cs typeface="Courier New" pitchFamily="49" charset="0"/>
            </a:endParaRPr>
          </a:p>
        </p:txBody>
      </p:sp>
      <p:sp>
        <p:nvSpPr>
          <p:cNvPr id="5" name="矩形 4"/>
          <p:cNvSpPr/>
          <p:nvPr/>
        </p:nvSpPr>
        <p:spPr>
          <a:xfrm>
            <a:off x="5976065" y="219655"/>
            <a:ext cx="3046270" cy="118241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DFSSkeleton</a:t>
            </a:r>
            <a:r>
              <a:rPr lang="en-GB" sz="1400" b="1" u="sng" dirty="0">
                <a:solidFill>
                  <a:schemeClr val="tx1"/>
                </a:solidFill>
              </a:rPr>
              <a:t>(G,s):</a:t>
            </a:r>
            <a:endParaRPr lang="en-GB" sz="1400" b="1" u="sng" dirty="0">
              <a:solidFill>
                <a:schemeClr val="tx1"/>
              </a:solidFill>
            </a:endParaRPr>
          </a:p>
          <a:p>
            <a:pPr>
              <a:lnSpc>
                <a:spcPct val="90000"/>
              </a:lnSpc>
            </a:pPr>
            <a:r>
              <a:rPr lang="en-GB" sz="1400" dirty="0" err="1">
                <a:solidFill>
                  <a:schemeClr val="tx1"/>
                </a:solidFill>
                <a:latin typeface="Courier New" pitchFamily="49" charset="0"/>
                <a:cs typeface="Courier New" pitchFamily="49" charset="0"/>
              </a:rPr>
              <a:t>s.visited</a:t>
            </a:r>
            <a:r>
              <a:rPr lang="en-GB" sz="1400" dirty="0">
                <a:solidFill>
                  <a:schemeClr val="tx1"/>
                </a:solidFill>
                <a:latin typeface="Courier New" pitchFamily="49" charset="0"/>
                <a:cs typeface="Courier New" pitchFamily="49" charset="0"/>
              </a:rPr>
              <a:t> = true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edge (</a:t>
            </a:r>
            <a:r>
              <a:rPr lang="en-GB" sz="1400" dirty="0" err="1">
                <a:solidFill>
                  <a:schemeClr val="tx1"/>
                </a:solidFill>
                <a:latin typeface="Courier New" pitchFamily="49" charset="0"/>
                <a:cs typeface="Courier New" pitchFamily="49" charset="0"/>
              </a:rPr>
              <a:t>s,v</a:t>
            </a:r>
            <a:r>
              <a:rPr lang="en-GB" sz="1400" dirty="0">
                <a:solidFill>
                  <a:schemeClr val="tx1"/>
                </a:solidFill>
                <a:latin typeface="Courier New" pitchFamily="49" charset="0"/>
                <a:cs typeface="Courier New" pitchFamily="49" charset="0"/>
              </a:rPr>
              <a:t>) in 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if (!</a:t>
            </a:r>
            <a:r>
              <a:rPr lang="en-GB" sz="1400" dirty="0" err="1">
                <a:solidFill>
                  <a:schemeClr val="tx1"/>
                </a:solidFill>
                <a:latin typeface="Courier New" pitchFamily="49" charset="0"/>
                <a:cs typeface="Courier New" pitchFamily="49" charset="0"/>
              </a:rPr>
              <a:t>v.visited</a:t>
            </a:r>
            <a:r>
              <a:rPr lang="en-GB" sz="1400" dirty="0">
                <a:solidFill>
                  <a:schemeClr val="tx1"/>
                </a:solidFill>
                <a:latin typeface="Courier New" pitchFamily="49" charset="0"/>
                <a:cs typeface="Courier New" pitchFamily="49" charset="0"/>
              </a:rPr>
              <a:t>)</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DFSSkelecton</a:t>
            </a:r>
            <a:r>
              <a:rPr lang="en-GB" sz="1400" dirty="0">
                <a:solidFill>
                  <a:schemeClr val="tx1"/>
                </a:solidFill>
                <a:latin typeface="Courier New" pitchFamily="49" charset="0"/>
                <a:cs typeface="Courier New" pitchFamily="49" charset="0"/>
              </a:rPr>
              <a:t>(</a:t>
            </a:r>
            <a:r>
              <a:rPr lang="en-GB" sz="1400" dirty="0" err="1">
                <a:solidFill>
                  <a:schemeClr val="tx1"/>
                </a:solidFill>
                <a:latin typeface="Courier New" pitchFamily="49" charset="0"/>
                <a:cs typeface="Courier New" pitchFamily="49" charset="0"/>
              </a:rPr>
              <a:t>G,v</a:t>
            </a:r>
            <a:r>
              <a:rPr lang="en-GB" sz="1400" dirty="0">
                <a:solidFill>
                  <a:schemeClr val="tx1"/>
                </a:solidFill>
                <a:latin typeface="Courier New" pitchFamily="49" charset="0"/>
                <a:cs typeface="Courier New" pitchFamily="49" charset="0"/>
              </a:rPr>
              <a:t>)</a:t>
            </a:r>
            <a:endParaRPr lang="en-GB" sz="1400" dirty="0">
              <a:solidFill>
                <a:schemeClr val="tx1"/>
              </a:solidFill>
              <a:latin typeface="Courier New" pitchFamily="49" charset="0"/>
              <a:cs typeface="Courier New" pitchFamily="49" charset="0"/>
            </a:endParaRPr>
          </a:p>
        </p:txBody>
      </p:sp>
      <p:grpSp>
        <p:nvGrpSpPr>
          <p:cNvPr id="24" name="组合 23"/>
          <p:cNvGrpSpPr/>
          <p:nvPr/>
        </p:nvGrpSpPr>
        <p:grpSpPr>
          <a:xfrm>
            <a:off x="156352" y="219655"/>
            <a:ext cx="1243446" cy="1182417"/>
            <a:chOff x="374561" y="219653"/>
            <a:chExt cx="1243446" cy="1182417"/>
          </a:xfrm>
        </p:grpSpPr>
        <p:sp>
          <p:nvSpPr>
            <p:cNvPr id="6" name="椭圆 5"/>
            <p:cNvSpPr/>
            <p:nvPr/>
          </p:nvSpPr>
          <p:spPr>
            <a:xfrm>
              <a:off x="374561" y="21965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7" name="椭圆 6"/>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8" name="椭圆 7"/>
            <p:cNvSpPr/>
            <p:nvPr/>
          </p:nvSpPr>
          <p:spPr>
            <a:xfrm>
              <a:off x="1254325" y="21965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9" name="椭圆 8"/>
            <p:cNvSpPr/>
            <p:nvPr/>
          </p:nvSpPr>
          <p:spPr>
            <a:xfrm>
              <a:off x="1254325"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11" name="直接箭头连接符 10"/>
            <p:cNvCxnSpPr>
              <a:stCxn id="6" idx="6"/>
              <a:endCxn id="8"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a:stCxn id="8" idx="4"/>
              <a:endCxn id="9"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6" idx="4"/>
              <a:endCxn id="7"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6" idx="5"/>
              <a:endCxn id="9"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1613835" y="219653"/>
            <a:ext cx="1243446" cy="1182417"/>
            <a:chOff x="374561" y="219653"/>
            <a:chExt cx="1243446" cy="1182417"/>
          </a:xfrm>
        </p:grpSpPr>
        <p:sp>
          <p:nvSpPr>
            <p:cNvPr id="26" name="椭圆 25"/>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27" name="椭圆 26"/>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28" name="椭圆 27"/>
            <p:cNvSpPr/>
            <p:nvPr/>
          </p:nvSpPr>
          <p:spPr>
            <a:xfrm>
              <a:off x="1254325" y="21965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29" name="椭圆 28"/>
            <p:cNvSpPr/>
            <p:nvPr/>
          </p:nvSpPr>
          <p:spPr>
            <a:xfrm>
              <a:off x="1254325"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30" name="直接箭头连接符 29"/>
            <p:cNvCxnSpPr>
              <a:stCxn id="26" idx="6"/>
              <a:endCxn id="28"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a:stCxn id="28" idx="4"/>
              <a:endCxn id="29"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26" idx="4"/>
              <a:endCxn id="27"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32"/>
            <p:cNvCxnSpPr>
              <a:stCxn id="26" idx="5"/>
              <a:endCxn id="29"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3075380" y="234947"/>
            <a:ext cx="1243446" cy="1182417"/>
            <a:chOff x="374561" y="219653"/>
            <a:chExt cx="1243446" cy="1182417"/>
          </a:xfrm>
        </p:grpSpPr>
        <p:sp>
          <p:nvSpPr>
            <p:cNvPr id="35" name="椭圆 34"/>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36" name="椭圆 35"/>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37" name="椭圆 36"/>
            <p:cNvSpPr/>
            <p:nvPr/>
          </p:nvSpPr>
          <p:spPr>
            <a:xfrm>
              <a:off x="1254325"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38" name="椭圆 37"/>
            <p:cNvSpPr/>
            <p:nvPr/>
          </p:nvSpPr>
          <p:spPr>
            <a:xfrm>
              <a:off x="1254325"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39" name="直接箭头连接符 38"/>
            <p:cNvCxnSpPr>
              <a:stCxn id="35" idx="6"/>
              <a:endCxn id="37"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a:stCxn id="37" idx="4"/>
              <a:endCxn id="38"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5" idx="4"/>
              <a:endCxn id="36"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a:stCxn id="35" idx="5"/>
              <a:endCxn id="38"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组合 42"/>
          <p:cNvGrpSpPr/>
          <p:nvPr/>
        </p:nvGrpSpPr>
        <p:grpSpPr>
          <a:xfrm>
            <a:off x="4563829" y="219653"/>
            <a:ext cx="1243446" cy="1182417"/>
            <a:chOff x="374561" y="219653"/>
            <a:chExt cx="1243446" cy="1182417"/>
          </a:xfrm>
        </p:grpSpPr>
        <p:sp>
          <p:nvSpPr>
            <p:cNvPr id="44" name="椭圆 43"/>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45" name="椭圆 44"/>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46" name="椭圆 45"/>
            <p:cNvSpPr/>
            <p:nvPr/>
          </p:nvSpPr>
          <p:spPr>
            <a:xfrm>
              <a:off x="1254325"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47" name="椭圆 46"/>
            <p:cNvSpPr/>
            <p:nvPr/>
          </p:nvSpPr>
          <p:spPr>
            <a:xfrm>
              <a:off x="1254325" y="1038388"/>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48" name="直接箭头连接符 47"/>
            <p:cNvCxnSpPr>
              <a:stCxn id="44" idx="6"/>
              <a:endCxn id="46"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p:cNvCxnSpPr>
              <a:stCxn id="46" idx="4"/>
              <a:endCxn id="47"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a:stCxn id="44" idx="4"/>
              <a:endCxn id="45"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a:stCxn id="44" idx="5"/>
              <a:endCxn id="47"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2" name="组合 51"/>
          <p:cNvGrpSpPr/>
          <p:nvPr/>
        </p:nvGrpSpPr>
        <p:grpSpPr>
          <a:xfrm>
            <a:off x="156352" y="1678213"/>
            <a:ext cx="1243446" cy="1182417"/>
            <a:chOff x="374561" y="219653"/>
            <a:chExt cx="1243446" cy="1182417"/>
          </a:xfrm>
        </p:grpSpPr>
        <p:sp>
          <p:nvSpPr>
            <p:cNvPr id="53" name="椭圆 52"/>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54" name="椭圆 53"/>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55" name="椭圆 54"/>
            <p:cNvSpPr/>
            <p:nvPr/>
          </p:nvSpPr>
          <p:spPr>
            <a:xfrm>
              <a:off x="1254325"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56" name="椭圆 55"/>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57" name="直接箭头连接符 56"/>
            <p:cNvCxnSpPr>
              <a:stCxn id="53" idx="6"/>
              <a:endCxn id="55"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接箭头连接符 57"/>
            <p:cNvCxnSpPr>
              <a:stCxn id="55" idx="4"/>
              <a:endCxn id="56"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直接箭头连接符 58"/>
            <p:cNvCxnSpPr>
              <a:stCxn id="53" idx="4"/>
              <a:endCxn id="54"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接箭头连接符 59"/>
            <p:cNvCxnSpPr>
              <a:stCxn id="53" idx="5"/>
              <a:endCxn id="56"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0" name="组合 69"/>
          <p:cNvGrpSpPr/>
          <p:nvPr/>
        </p:nvGrpSpPr>
        <p:grpSpPr>
          <a:xfrm>
            <a:off x="1613835" y="1678211"/>
            <a:ext cx="1243446" cy="1182417"/>
            <a:chOff x="374561" y="219653"/>
            <a:chExt cx="1243446" cy="1182417"/>
          </a:xfrm>
        </p:grpSpPr>
        <p:sp>
          <p:nvSpPr>
            <p:cNvPr id="71" name="椭圆 70"/>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72" name="椭圆 71"/>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73" name="椭圆 72"/>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74" name="椭圆 73"/>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75" name="直接箭头连接符 74"/>
            <p:cNvCxnSpPr>
              <a:stCxn id="71" idx="6"/>
              <a:endCxn id="73"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p:cNvCxnSpPr>
              <a:stCxn id="73" idx="4"/>
              <a:endCxn id="74"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箭头连接符 76"/>
            <p:cNvCxnSpPr>
              <a:stCxn id="71" idx="4"/>
              <a:endCxn id="72"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77"/>
            <p:cNvCxnSpPr>
              <a:stCxn id="71" idx="5"/>
              <a:endCxn id="74"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8" name="组合 87"/>
          <p:cNvGrpSpPr/>
          <p:nvPr/>
        </p:nvGrpSpPr>
        <p:grpSpPr>
          <a:xfrm>
            <a:off x="3129356" y="1678210"/>
            <a:ext cx="1243446" cy="1182417"/>
            <a:chOff x="374561" y="219653"/>
            <a:chExt cx="1243446" cy="1182417"/>
          </a:xfrm>
        </p:grpSpPr>
        <p:sp>
          <p:nvSpPr>
            <p:cNvPr id="89" name="椭圆 88"/>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90" name="椭圆 89"/>
            <p:cNvSpPr/>
            <p:nvPr/>
          </p:nvSpPr>
          <p:spPr>
            <a:xfrm>
              <a:off x="374561" y="1038388"/>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91" name="椭圆 90"/>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92" name="椭圆 91"/>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93" name="直接箭头连接符 92"/>
            <p:cNvCxnSpPr>
              <a:stCxn id="89" idx="6"/>
              <a:endCxn id="91"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p:cNvCxnSpPr>
              <a:stCxn id="91" idx="4"/>
              <a:endCxn id="92"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接箭头连接符 94"/>
            <p:cNvCxnSpPr>
              <a:stCxn id="89" idx="4"/>
              <a:endCxn id="90"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p:cNvCxnSpPr>
              <a:stCxn id="89" idx="5"/>
              <a:endCxn id="92"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7" name="组合 96"/>
          <p:cNvGrpSpPr/>
          <p:nvPr/>
        </p:nvGrpSpPr>
        <p:grpSpPr>
          <a:xfrm>
            <a:off x="4644877" y="1678209"/>
            <a:ext cx="1243446" cy="1182417"/>
            <a:chOff x="374561" y="219653"/>
            <a:chExt cx="1243446" cy="1182417"/>
          </a:xfrm>
        </p:grpSpPr>
        <p:sp>
          <p:nvSpPr>
            <p:cNvPr id="98" name="椭圆 97"/>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99" name="椭圆 98"/>
            <p:cNvSpPr/>
            <p:nvPr/>
          </p:nvSpPr>
          <p:spPr>
            <a:xfrm>
              <a:off x="374561"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100" name="椭圆 99"/>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01" name="椭圆 100"/>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02" name="直接箭头连接符 101"/>
            <p:cNvCxnSpPr>
              <a:stCxn id="98" idx="6"/>
              <a:endCxn id="100"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接箭头连接符 102"/>
            <p:cNvCxnSpPr>
              <a:stCxn id="100" idx="4"/>
              <a:endCxn id="101"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直接箭头连接符 103"/>
            <p:cNvCxnSpPr>
              <a:stCxn id="98" idx="4"/>
              <a:endCxn id="99"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接箭头连接符 104"/>
            <p:cNvCxnSpPr>
              <a:stCxn id="98" idx="5"/>
              <a:endCxn id="101"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6160398" y="1678208"/>
            <a:ext cx="1243446" cy="1182417"/>
            <a:chOff x="374561" y="219653"/>
            <a:chExt cx="1243446" cy="1182417"/>
          </a:xfrm>
        </p:grpSpPr>
        <p:sp>
          <p:nvSpPr>
            <p:cNvPr id="107" name="椭圆 106"/>
            <p:cNvSpPr/>
            <p:nvPr/>
          </p:nvSpPr>
          <p:spPr>
            <a:xfrm>
              <a:off x="374561"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a:t>
              </a:r>
              <a:endParaRPr lang="en-US" dirty="0">
                <a:solidFill>
                  <a:schemeClr val="bg1"/>
                </a:solidFill>
              </a:endParaRPr>
            </a:p>
          </p:txBody>
        </p:sp>
        <p:sp>
          <p:nvSpPr>
            <p:cNvPr id="108" name="椭圆 107"/>
            <p:cNvSpPr/>
            <p:nvPr/>
          </p:nvSpPr>
          <p:spPr>
            <a:xfrm>
              <a:off x="374561"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109" name="椭圆 108"/>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10" name="椭圆 109"/>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11" name="直接箭头连接符 110"/>
            <p:cNvCxnSpPr>
              <a:stCxn id="107" idx="6"/>
              <a:endCxn id="109"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直接箭头连接符 111"/>
            <p:cNvCxnSpPr>
              <a:stCxn id="109" idx="4"/>
              <a:endCxn id="110"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接箭头连接符 112"/>
            <p:cNvCxnSpPr>
              <a:stCxn id="107" idx="4"/>
              <a:endCxn id="108"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直接箭头连接符 113"/>
            <p:cNvCxnSpPr>
              <a:stCxn id="107" idx="5"/>
              <a:endCxn id="110"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96" name="组合 195"/>
          <p:cNvGrpSpPr/>
          <p:nvPr/>
        </p:nvGrpSpPr>
        <p:grpSpPr>
          <a:xfrm>
            <a:off x="7403844" y="5491137"/>
            <a:ext cx="1243446" cy="1182417"/>
            <a:chOff x="374561" y="219653"/>
            <a:chExt cx="1243446" cy="1182417"/>
          </a:xfrm>
        </p:grpSpPr>
        <p:sp>
          <p:nvSpPr>
            <p:cNvPr id="197" name="椭圆 196"/>
            <p:cNvSpPr/>
            <p:nvPr/>
          </p:nvSpPr>
          <p:spPr>
            <a:xfrm>
              <a:off x="374561"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a:t>
              </a:r>
              <a:endParaRPr lang="en-US" dirty="0">
                <a:solidFill>
                  <a:schemeClr val="bg1"/>
                </a:solidFill>
              </a:endParaRPr>
            </a:p>
          </p:txBody>
        </p:sp>
        <p:sp>
          <p:nvSpPr>
            <p:cNvPr id="198" name="椭圆 197"/>
            <p:cNvSpPr/>
            <p:nvPr/>
          </p:nvSpPr>
          <p:spPr>
            <a:xfrm>
              <a:off x="374561"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199" name="椭圆 198"/>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200" name="椭圆 199"/>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201" name="直接箭头连接符 200"/>
            <p:cNvCxnSpPr>
              <a:stCxn id="197" idx="6"/>
              <a:endCxn id="199"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接箭头连接符 201"/>
            <p:cNvCxnSpPr>
              <a:stCxn id="199" idx="4"/>
              <a:endCxn id="200"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接箭头连接符 202"/>
            <p:cNvCxnSpPr>
              <a:stCxn id="197" idx="4"/>
              <a:endCxn id="198"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接箭头连接符 203"/>
            <p:cNvCxnSpPr>
              <a:stCxn id="197" idx="5"/>
              <a:endCxn id="200"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6" name="组合 215"/>
          <p:cNvGrpSpPr/>
          <p:nvPr/>
        </p:nvGrpSpPr>
        <p:grpSpPr>
          <a:xfrm>
            <a:off x="117507" y="3402460"/>
            <a:ext cx="1243446" cy="1496542"/>
            <a:chOff x="117507" y="3402460"/>
            <a:chExt cx="1243446" cy="1496542"/>
          </a:xfrm>
        </p:grpSpPr>
        <p:grpSp>
          <p:nvGrpSpPr>
            <p:cNvPr id="115" name="组合 114"/>
            <p:cNvGrpSpPr/>
            <p:nvPr/>
          </p:nvGrpSpPr>
          <p:grpSpPr>
            <a:xfrm>
              <a:off x="117507" y="3716585"/>
              <a:ext cx="1243446" cy="1182417"/>
              <a:chOff x="374561" y="219653"/>
              <a:chExt cx="1243446" cy="1182417"/>
            </a:xfrm>
          </p:grpSpPr>
          <p:sp>
            <p:nvSpPr>
              <p:cNvPr id="116" name="椭圆 115"/>
              <p:cNvSpPr/>
              <p:nvPr/>
            </p:nvSpPr>
            <p:spPr>
              <a:xfrm>
                <a:off x="374561" y="21965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17" name="椭圆 116"/>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18" name="椭圆 117"/>
              <p:cNvSpPr/>
              <p:nvPr/>
            </p:nvSpPr>
            <p:spPr>
              <a:xfrm>
                <a:off x="1254325" y="21965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119" name="椭圆 118"/>
              <p:cNvSpPr/>
              <p:nvPr/>
            </p:nvSpPr>
            <p:spPr>
              <a:xfrm>
                <a:off x="1254325"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120" name="直接箭头连接符 119"/>
              <p:cNvCxnSpPr>
                <a:stCxn id="116" idx="6"/>
                <a:endCxn id="118"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接箭头连接符 120"/>
              <p:cNvCxnSpPr>
                <a:stCxn id="118" idx="4"/>
                <a:endCxn id="119"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直接箭头连接符 121"/>
              <p:cNvCxnSpPr>
                <a:stCxn id="116" idx="4"/>
                <a:endCxn id="117"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接箭头连接符 122"/>
              <p:cNvCxnSpPr>
                <a:stCxn id="116" idx="5"/>
                <a:endCxn id="119"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05" name="文本框 204"/>
            <p:cNvSpPr txBox="1"/>
            <p:nvPr/>
          </p:nvSpPr>
          <p:spPr>
            <a:xfrm>
              <a:off x="575459" y="3402460"/>
              <a:ext cx="317716" cy="369332"/>
            </a:xfrm>
            <a:prstGeom prst="rect">
              <a:avLst/>
            </a:prstGeom>
            <a:noFill/>
          </p:spPr>
          <p:txBody>
            <a:bodyPr wrap="none" rtlCol="0">
              <a:spAutoFit/>
            </a:bodyPr>
            <a:lstStyle/>
            <a:p>
              <a:pPr algn="ctr"/>
              <a:r>
                <a:rPr lang="en-US" dirty="0"/>
                <a:t>A</a:t>
              </a:r>
              <a:endParaRPr lang="en-US" dirty="0"/>
            </a:p>
          </p:txBody>
        </p:sp>
      </p:grpSp>
      <p:grpSp>
        <p:nvGrpSpPr>
          <p:cNvPr id="217" name="组合 216"/>
          <p:cNvGrpSpPr/>
          <p:nvPr/>
        </p:nvGrpSpPr>
        <p:grpSpPr>
          <a:xfrm>
            <a:off x="1534640" y="3370504"/>
            <a:ext cx="1243446" cy="1528498"/>
            <a:chOff x="1534640" y="3370504"/>
            <a:chExt cx="1243446" cy="1528498"/>
          </a:xfrm>
        </p:grpSpPr>
        <p:grpSp>
          <p:nvGrpSpPr>
            <p:cNvPr id="124" name="组合 123"/>
            <p:cNvGrpSpPr/>
            <p:nvPr/>
          </p:nvGrpSpPr>
          <p:grpSpPr>
            <a:xfrm>
              <a:off x="1534640" y="3716585"/>
              <a:ext cx="1243446" cy="1182417"/>
              <a:chOff x="374561" y="219653"/>
              <a:chExt cx="1243446" cy="1182417"/>
            </a:xfrm>
          </p:grpSpPr>
          <p:sp>
            <p:nvSpPr>
              <p:cNvPr id="125" name="椭圆 124"/>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26" name="椭圆 125"/>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27" name="椭圆 126"/>
              <p:cNvSpPr/>
              <p:nvPr/>
            </p:nvSpPr>
            <p:spPr>
              <a:xfrm>
                <a:off x="1254325" y="21965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128" name="椭圆 127"/>
              <p:cNvSpPr/>
              <p:nvPr/>
            </p:nvSpPr>
            <p:spPr>
              <a:xfrm>
                <a:off x="1254325"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129" name="直接箭头连接符 128"/>
              <p:cNvCxnSpPr>
                <a:stCxn id="125" idx="6"/>
                <a:endCxn id="127"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接箭头连接符 129"/>
              <p:cNvCxnSpPr>
                <a:stCxn id="127" idx="4"/>
                <a:endCxn id="128"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接箭头连接符 130"/>
              <p:cNvCxnSpPr>
                <a:stCxn id="125" idx="4"/>
                <a:endCxn id="126"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a:stCxn id="125" idx="5"/>
                <a:endCxn id="128"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06" name="文本框 205"/>
            <p:cNvSpPr txBox="1"/>
            <p:nvPr/>
          </p:nvSpPr>
          <p:spPr>
            <a:xfrm>
              <a:off x="1820173" y="3370504"/>
              <a:ext cx="705451" cy="369332"/>
            </a:xfrm>
            <a:prstGeom prst="rect">
              <a:avLst/>
            </a:prstGeom>
            <a:noFill/>
          </p:spPr>
          <p:txBody>
            <a:bodyPr wrap="none" rtlCol="0">
              <a:spAutoFit/>
            </a:bodyPr>
            <a:lstStyle/>
            <a:p>
              <a:pPr algn="ctr"/>
              <a:r>
                <a:rPr lang="en-US" dirty="0"/>
                <a:t>BCD</a:t>
              </a:r>
              <a:r>
                <a:rPr lang="en-US" dirty="0">
                  <a:solidFill>
                    <a:schemeClr val="bg1">
                      <a:lumMod val="85000"/>
                    </a:schemeClr>
                  </a:solidFill>
                </a:rPr>
                <a:t>A</a:t>
              </a:r>
              <a:endParaRPr lang="en-US" dirty="0"/>
            </a:p>
          </p:txBody>
        </p:sp>
      </p:grpSp>
      <p:grpSp>
        <p:nvGrpSpPr>
          <p:cNvPr id="218" name="组合 217"/>
          <p:cNvGrpSpPr/>
          <p:nvPr/>
        </p:nvGrpSpPr>
        <p:grpSpPr>
          <a:xfrm>
            <a:off x="2956700" y="3370504"/>
            <a:ext cx="1243446" cy="1528499"/>
            <a:chOff x="2956700" y="3370504"/>
            <a:chExt cx="1243446" cy="1528499"/>
          </a:xfrm>
        </p:grpSpPr>
        <p:grpSp>
          <p:nvGrpSpPr>
            <p:cNvPr id="133" name="组合 132"/>
            <p:cNvGrpSpPr/>
            <p:nvPr/>
          </p:nvGrpSpPr>
          <p:grpSpPr>
            <a:xfrm>
              <a:off x="2956700" y="3716586"/>
              <a:ext cx="1243446" cy="1182417"/>
              <a:chOff x="374561" y="219653"/>
              <a:chExt cx="1243446" cy="1182417"/>
            </a:xfrm>
          </p:grpSpPr>
          <p:sp>
            <p:nvSpPr>
              <p:cNvPr id="134" name="椭圆 133"/>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35" name="椭圆 134"/>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36" name="椭圆 135"/>
              <p:cNvSpPr/>
              <p:nvPr/>
            </p:nvSpPr>
            <p:spPr>
              <a:xfrm>
                <a:off x="1254325"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137" name="椭圆 136"/>
              <p:cNvSpPr/>
              <p:nvPr/>
            </p:nvSpPr>
            <p:spPr>
              <a:xfrm>
                <a:off x="1254325"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138" name="直接箭头连接符 137"/>
              <p:cNvCxnSpPr>
                <a:stCxn id="134" idx="6"/>
                <a:endCxn id="136"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接箭头连接符 138"/>
              <p:cNvCxnSpPr>
                <a:stCxn id="136" idx="4"/>
                <a:endCxn id="137"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接箭头连接符 139"/>
              <p:cNvCxnSpPr>
                <a:stCxn id="134" idx="4"/>
                <a:endCxn id="135"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接箭头连接符 140"/>
              <p:cNvCxnSpPr>
                <a:stCxn id="134" idx="5"/>
                <a:endCxn id="137"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08" name="文本框 207"/>
            <p:cNvSpPr txBox="1"/>
            <p:nvPr/>
          </p:nvSpPr>
          <p:spPr>
            <a:xfrm>
              <a:off x="3143721" y="3370504"/>
              <a:ext cx="828881" cy="369332"/>
            </a:xfrm>
            <a:prstGeom prst="rect">
              <a:avLst/>
            </a:prstGeom>
            <a:noFill/>
          </p:spPr>
          <p:txBody>
            <a:bodyPr wrap="none" rtlCol="0">
              <a:spAutoFit/>
            </a:bodyPr>
            <a:lstStyle/>
            <a:p>
              <a:pPr algn="ctr"/>
              <a:r>
                <a:rPr lang="en-US" dirty="0"/>
                <a:t>C</a:t>
              </a:r>
              <a:r>
                <a:rPr lang="en-US" dirty="0">
                  <a:solidFill>
                    <a:schemeClr val="bg1">
                      <a:lumMod val="85000"/>
                    </a:schemeClr>
                  </a:solidFill>
                </a:rPr>
                <a:t>B</a:t>
              </a:r>
              <a:r>
                <a:rPr lang="en-US" dirty="0"/>
                <a:t>CD</a:t>
              </a:r>
              <a:r>
                <a:rPr lang="en-US" dirty="0">
                  <a:solidFill>
                    <a:schemeClr val="bg1">
                      <a:lumMod val="85000"/>
                    </a:schemeClr>
                  </a:solidFill>
                </a:rPr>
                <a:t>A</a:t>
              </a:r>
              <a:endParaRPr lang="en-US" dirty="0"/>
            </a:p>
          </p:txBody>
        </p:sp>
      </p:grpSp>
      <p:grpSp>
        <p:nvGrpSpPr>
          <p:cNvPr id="219" name="组合 218"/>
          <p:cNvGrpSpPr/>
          <p:nvPr/>
        </p:nvGrpSpPr>
        <p:grpSpPr>
          <a:xfrm>
            <a:off x="4381988" y="3370504"/>
            <a:ext cx="1243446" cy="1529174"/>
            <a:chOff x="4381988" y="3370504"/>
            <a:chExt cx="1243446" cy="1529174"/>
          </a:xfrm>
        </p:grpSpPr>
        <p:grpSp>
          <p:nvGrpSpPr>
            <p:cNvPr id="142" name="组合 141"/>
            <p:cNvGrpSpPr/>
            <p:nvPr/>
          </p:nvGrpSpPr>
          <p:grpSpPr>
            <a:xfrm>
              <a:off x="4381988" y="3717261"/>
              <a:ext cx="1243446" cy="1182417"/>
              <a:chOff x="374561" y="219653"/>
              <a:chExt cx="1243446" cy="1182417"/>
            </a:xfrm>
          </p:grpSpPr>
          <p:sp>
            <p:nvSpPr>
              <p:cNvPr id="143" name="椭圆 142"/>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44" name="椭圆 143"/>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45" name="椭圆 144"/>
              <p:cNvSpPr/>
              <p:nvPr/>
            </p:nvSpPr>
            <p:spPr>
              <a:xfrm>
                <a:off x="1254325"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146" name="椭圆 145"/>
              <p:cNvSpPr/>
              <p:nvPr/>
            </p:nvSpPr>
            <p:spPr>
              <a:xfrm>
                <a:off x="1254325" y="1038388"/>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147" name="直接箭头连接符 146"/>
              <p:cNvCxnSpPr>
                <a:stCxn id="143" idx="6"/>
                <a:endCxn id="145"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接箭头连接符 147"/>
              <p:cNvCxnSpPr>
                <a:stCxn id="145" idx="4"/>
                <a:endCxn id="146"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接箭头连接符 148"/>
              <p:cNvCxnSpPr>
                <a:stCxn id="143" idx="4"/>
                <a:endCxn id="144"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直接箭头连接符 149"/>
              <p:cNvCxnSpPr>
                <a:stCxn id="143" idx="5"/>
                <a:endCxn id="146"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09" name="文本框 208"/>
            <p:cNvSpPr txBox="1"/>
            <p:nvPr/>
          </p:nvSpPr>
          <p:spPr>
            <a:xfrm>
              <a:off x="4597205" y="3370504"/>
              <a:ext cx="828880" cy="369332"/>
            </a:xfrm>
            <a:prstGeom prst="rect">
              <a:avLst/>
            </a:prstGeom>
            <a:noFill/>
          </p:spPr>
          <p:txBody>
            <a:bodyPr wrap="none" rtlCol="0">
              <a:spAutoFit/>
            </a:bodyPr>
            <a:lstStyle/>
            <a:p>
              <a:pPr algn="ctr"/>
              <a:r>
                <a:rPr lang="en-US" dirty="0">
                  <a:solidFill>
                    <a:schemeClr val="bg1">
                      <a:lumMod val="85000"/>
                    </a:schemeClr>
                  </a:solidFill>
                </a:rPr>
                <a:t>CB</a:t>
              </a:r>
              <a:r>
                <a:rPr lang="en-US" dirty="0"/>
                <a:t>CD</a:t>
              </a:r>
              <a:r>
                <a:rPr lang="en-US" dirty="0">
                  <a:solidFill>
                    <a:schemeClr val="bg1">
                      <a:lumMod val="85000"/>
                    </a:schemeClr>
                  </a:solidFill>
                </a:rPr>
                <a:t>A</a:t>
              </a:r>
              <a:endParaRPr lang="en-US" dirty="0"/>
            </a:p>
          </p:txBody>
        </p:sp>
      </p:grpSp>
      <p:grpSp>
        <p:nvGrpSpPr>
          <p:cNvPr id="220" name="组合 219"/>
          <p:cNvGrpSpPr/>
          <p:nvPr/>
        </p:nvGrpSpPr>
        <p:grpSpPr>
          <a:xfrm>
            <a:off x="138655" y="5148440"/>
            <a:ext cx="1243446" cy="1525119"/>
            <a:chOff x="138655" y="5148440"/>
            <a:chExt cx="1243446" cy="1525119"/>
          </a:xfrm>
        </p:grpSpPr>
        <p:grpSp>
          <p:nvGrpSpPr>
            <p:cNvPr id="151" name="组合 150"/>
            <p:cNvGrpSpPr/>
            <p:nvPr/>
          </p:nvGrpSpPr>
          <p:grpSpPr>
            <a:xfrm>
              <a:off x="138655" y="5491142"/>
              <a:ext cx="1243446" cy="1182417"/>
              <a:chOff x="374561" y="219653"/>
              <a:chExt cx="1243446" cy="1182417"/>
            </a:xfrm>
          </p:grpSpPr>
          <p:sp>
            <p:nvSpPr>
              <p:cNvPr id="152" name="椭圆 151"/>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53" name="椭圆 152"/>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54" name="椭圆 153"/>
              <p:cNvSpPr/>
              <p:nvPr/>
            </p:nvSpPr>
            <p:spPr>
              <a:xfrm>
                <a:off x="1254325"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155" name="椭圆 154"/>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56" name="直接箭头连接符 155"/>
              <p:cNvCxnSpPr>
                <a:stCxn id="152" idx="6"/>
                <a:endCxn id="154"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直接箭头连接符 156"/>
              <p:cNvCxnSpPr>
                <a:stCxn id="154" idx="4"/>
                <a:endCxn id="155"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8" name="直接箭头连接符 157"/>
              <p:cNvCxnSpPr>
                <a:stCxn id="152" idx="4"/>
                <a:endCxn id="153"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直接箭头连接符 158"/>
              <p:cNvCxnSpPr>
                <a:stCxn id="152" idx="5"/>
                <a:endCxn id="155"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11" name="文本框 210"/>
            <p:cNvSpPr txBox="1"/>
            <p:nvPr/>
          </p:nvSpPr>
          <p:spPr>
            <a:xfrm>
              <a:off x="426079" y="5148440"/>
              <a:ext cx="705450" cy="369332"/>
            </a:xfrm>
            <a:prstGeom prst="rect">
              <a:avLst/>
            </a:prstGeom>
            <a:noFill/>
          </p:spPr>
          <p:txBody>
            <a:bodyPr wrap="none" rtlCol="0">
              <a:spAutoFit/>
            </a:bodyPr>
            <a:lstStyle/>
            <a:p>
              <a:pPr algn="ctr"/>
              <a:r>
                <a:rPr lang="en-US" dirty="0">
                  <a:solidFill>
                    <a:schemeClr val="bg1">
                      <a:lumMod val="85000"/>
                    </a:schemeClr>
                  </a:solidFill>
                </a:rPr>
                <a:t>B</a:t>
              </a:r>
              <a:r>
                <a:rPr lang="en-US" dirty="0"/>
                <a:t>CD</a:t>
              </a:r>
              <a:r>
                <a:rPr lang="en-US" dirty="0">
                  <a:solidFill>
                    <a:schemeClr val="bg1">
                      <a:lumMod val="85000"/>
                    </a:schemeClr>
                  </a:solidFill>
                </a:rPr>
                <a:t>A</a:t>
              </a:r>
              <a:endParaRPr lang="en-US" dirty="0"/>
            </a:p>
          </p:txBody>
        </p:sp>
      </p:grpSp>
      <p:grpSp>
        <p:nvGrpSpPr>
          <p:cNvPr id="221" name="组合 220"/>
          <p:cNvGrpSpPr/>
          <p:nvPr/>
        </p:nvGrpSpPr>
        <p:grpSpPr>
          <a:xfrm>
            <a:off x="1534640" y="5151431"/>
            <a:ext cx="1243446" cy="1522126"/>
            <a:chOff x="1534640" y="5151431"/>
            <a:chExt cx="1243446" cy="1522126"/>
          </a:xfrm>
        </p:grpSpPr>
        <p:grpSp>
          <p:nvGrpSpPr>
            <p:cNvPr id="169" name="组合 168"/>
            <p:cNvGrpSpPr/>
            <p:nvPr/>
          </p:nvGrpSpPr>
          <p:grpSpPr>
            <a:xfrm>
              <a:off x="1534640" y="5491140"/>
              <a:ext cx="1243446" cy="1182417"/>
              <a:chOff x="374561" y="219653"/>
              <a:chExt cx="1243446" cy="1182417"/>
            </a:xfrm>
          </p:grpSpPr>
          <p:sp>
            <p:nvSpPr>
              <p:cNvPr id="170" name="椭圆 169"/>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71" name="椭圆 170"/>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72" name="椭圆 171"/>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73" name="椭圆 172"/>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74" name="直接箭头连接符 173"/>
              <p:cNvCxnSpPr>
                <a:stCxn id="170" idx="6"/>
                <a:endCxn id="172"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5" name="直接箭头连接符 174"/>
              <p:cNvCxnSpPr>
                <a:stCxn id="172" idx="4"/>
                <a:endCxn id="173"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直接箭头连接符 175"/>
              <p:cNvCxnSpPr>
                <a:stCxn id="170" idx="4"/>
                <a:endCxn id="171"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7" name="直接箭头连接符 176"/>
              <p:cNvCxnSpPr>
                <a:stCxn id="170" idx="5"/>
                <a:endCxn id="173"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12" name="文本框 211"/>
            <p:cNvSpPr txBox="1"/>
            <p:nvPr/>
          </p:nvSpPr>
          <p:spPr>
            <a:xfrm>
              <a:off x="1866155" y="5151431"/>
              <a:ext cx="580415" cy="369332"/>
            </a:xfrm>
            <a:prstGeom prst="rect">
              <a:avLst/>
            </a:prstGeom>
            <a:noFill/>
          </p:spPr>
          <p:txBody>
            <a:bodyPr wrap="none" rtlCol="0">
              <a:spAutoFit/>
            </a:bodyPr>
            <a:lstStyle/>
            <a:p>
              <a:pPr algn="ctr"/>
              <a:r>
                <a:rPr lang="en-US" dirty="0"/>
                <a:t>CD</a:t>
              </a:r>
              <a:r>
                <a:rPr lang="en-US" dirty="0">
                  <a:solidFill>
                    <a:schemeClr val="bg1">
                      <a:lumMod val="85000"/>
                    </a:schemeClr>
                  </a:solidFill>
                </a:rPr>
                <a:t>A</a:t>
              </a:r>
              <a:endParaRPr lang="en-US" dirty="0"/>
            </a:p>
          </p:txBody>
        </p:sp>
      </p:grpSp>
      <p:grpSp>
        <p:nvGrpSpPr>
          <p:cNvPr id="222" name="组合 221"/>
          <p:cNvGrpSpPr/>
          <p:nvPr/>
        </p:nvGrpSpPr>
        <p:grpSpPr>
          <a:xfrm>
            <a:off x="4372802" y="5148437"/>
            <a:ext cx="1243446" cy="1525119"/>
            <a:chOff x="3050161" y="5148437"/>
            <a:chExt cx="1243446" cy="1525119"/>
          </a:xfrm>
        </p:grpSpPr>
        <p:grpSp>
          <p:nvGrpSpPr>
            <p:cNvPr id="178" name="组合 177"/>
            <p:cNvGrpSpPr/>
            <p:nvPr/>
          </p:nvGrpSpPr>
          <p:grpSpPr>
            <a:xfrm>
              <a:off x="3050161" y="5491139"/>
              <a:ext cx="1243446" cy="1182417"/>
              <a:chOff x="374561" y="219653"/>
              <a:chExt cx="1243446" cy="1182417"/>
            </a:xfrm>
          </p:grpSpPr>
          <p:sp>
            <p:nvSpPr>
              <p:cNvPr id="179" name="椭圆 178"/>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80" name="椭圆 179"/>
              <p:cNvSpPr/>
              <p:nvPr/>
            </p:nvSpPr>
            <p:spPr>
              <a:xfrm>
                <a:off x="374561" y="1038388"/>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81" name="椭圆 180"/>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82" name="椭圆 181"/>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83" name="直接箭头连接符 182"/>
              <p:cNvCxnSpPr>
                <a:stCxn id="179" idx="6"/>
                <a:endCxn id="181"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接箭头连接符 183"/>
              <p:cNvCxnSpPr>
                <a:stCxn id="181" idx="4"/>
                <a:endCxn id="182"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接箭头连接符 184"/>
              <p:cNvCxnSpPr>
                <a:stCxn id="179" idx="4"/>
                <a:endCxn id="180"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接箭头连接符 185"/>
              <p:cNvCxnSpPr>
                <a:stCxn id="179" idx="5"/>
                <a:endCxn id="182"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13" name="文本框 212"/>
            <p:cNvSpPr txBox="1"/>
            <p:nvPr/>
          </p:nvSpPr>
          <p:spPr>
            <a:xfrm>
              <a:off x="3443391" y="5148437"/>
              <a:ext cx="456984" cy="369332"/>
            </a:xfrm>
            <a:prstGeom prst="rect">
              <a:avLst/>
            </a:prstGeom>
            <a:noFill/>
          </p:spPr>
          <p:txBody>
            <a:bodyPr wrap="none" rtlCol="0">
              <a:spAutoFit/>
            </a:bodyPr>
            <a:lstStyle/>
            <a:p>
              <a:pPr algn="ctr"/>
              <a:r>
                <a:rPr lang="en-US" dirty="0">
                  <a:solidFill>
                    <a:schemeClr val="bg1">
                      <a:lumMod val="85000"/>
                    </a:schemeClr>
                  </a:solidFill>
                </a:rPr>
                <a:t>DA</a:t>
              </a:r>
              <a:endParaRPr lang="en-US" dirty="0"/>
            </a:p>
          </p:txBody>
        </p:sp>
      </p:grpSp>
      <p:grpSp>
        <p:nvGrpSpPr>
          <p:cNvPr id="223" name="组合 222"/>
          <p:cNvGrpSpPr/>
          <p:nvPr/>
        </p:nvGrpSpPr>
        <p:grpSpPr>
          <a:xfrm>
            <a:off x="5888323" y="5121805"/>
            <a:ext cx="1243446" cy="1551750"/>
            <a:chOff x="4565682" y="5121805"/>
            <a:chExt cx="1243446" cy="1551750"/>
          </a:xfrm>
        </p:grpSpPr>
        <p:grpSp>
          <p:nvGrpSpPr>
            <p:cNvPr id="187" name="组合 186"/>
            <p:cNvGrpSpPr/>
            <p:nvPr/>
          </p:nvGrpSpPr>
          <p:grpSpPr>
            <a:xfrm>
              <a:off x="4565682" y="5491138"/>
              <a:ext cx="1243446" cy="1182417"/>
              <a:chOff x="374561" y="219653"/>
              <a:chExt cx="1243446" cy="1182417"/>
            </a:xfrm>
          </p:grpSpPr>
          <p:sp>
            <p:nvSpPr>
              <p:cNvPr id="188" name="椭圆 187"/>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89" name="椭圆 188"/>
              <p:cNvSpPr/>
              <p:nvPr/>
            </p:nvSpPr>
            <p:spPr>
              <a:xfrm>
                <a:off x="374561"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190" name="椭圆 189"/>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91" name="椭圆 190"/>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92" name="直接箭头连接符 191"/>
              <p:cNvCxnSpPr>
                <a:stCxn id="188" idx="6"/>
                <a:endCxn id="190"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接箭头连接符 192"/>
              <p:cNvCxnSpPr>
                <a:stCxn id="190" idx="4"/>
                <a:endCxn id="191"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接箭头连接符 193"/>
              <p:cNvCxnSpPr>
                <a:stCxn id="188" idx="4"/>
                <a:endCxn id="189"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接箭头连接符 194"/>
              <p:cNvCxnSpPr>
                <a:stCxn id="188" idx="5"/>
                <a:endCxn id="191"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14" name="文本框 213"/>
            <p:cNvSpPr txBox="1"/>
            <p:nvPr/>
          </p:nvSpPr>
          <p:spPr>
            <a:xfrm>
              <a:off x="5026694" y="5121805"/>
              <a:ext cx="317716" cy="369332"/>
            </a:xfrm>
            <a:prstGeom prst="rect">
              <a:avLst/>
            </a:prstGeom>
            <a:noFill/>
          </p:spPr>
          <p:txBody>
            <a:bodyPr wrap="none" rtlCol="0">
              <a:spAutoFit/>
            </a:bodyPr>
            <a:lstStyle/>
            <a:p>
              <a:pPr algn="ctr"/>
              <a:r>
                <a:rPr lang="en-US" dirty="0">
                  <a:solidFill>
                    <a:schemeClr val="bg1">
                      <a:lumMod val="85000"/>
                    </a:schemeClr>
                  </a:solidFill>
                </a:rPr>
                <a:t>A</a:t>
              </a:r>
              <a:endParaRPr lang="en-US" dirty="0"/>
            </a:p>
          </p:txBody>
        </p:sp>
      </p:grpSp>
      <p:grpSp>
        <p:nvGrpSpPr>
          <p:cNvPr id="224" name="组合 223"/>
          <p:cNvGrpSpPr/>
          <p:nvPr/>
        </p:nvGrpSpPr>
        <p:grpSpPr>
          <a:xfrm>
            <a:off x="2956246" y="5148437"/>
            <a:ext cx="1243446" cy="1522126"/>
            <a:chOff x="1534640" y="5151431"/>
            <a:chExt cx="1243446" cy="1522126"/>
          </a:xfrm>
        </p:grpSpPr>
        <p:grpSp>
          <p:nvGrpSpPr>
            <p:cNvPr id="225" name="组合 224"/>
            <p:cNvGrpSpPr/>
            <p:nvPr/>
          </p:nvGrpSpPr>
          <p:grpSpPr>
            <a:xfrm>
              <a:off x="1534640" y="5491140"/>
              <a:ext cx="1243446" cy="1182417"/>
              <a:chOff x="374561" y="219653"/>
              <a:chExt cx="1243446" cy="1182417"/>
            </a:xfrm>
          </p:grpSpPr>
          <p:sp>
            <p:nvSpPr>
              <p:cNvPr id="227" name="椭圆 226"/>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228" name="椭圆 227"/>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229" name="椭圆 228"/>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230" name="椭圆 229"/>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231" name="直接箭头连接符 230"/>
              <p:cNvCxnSpPr>
                <a:stCxn id="227" idx="6"/>
                <a:endCxn id="229"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2" name="直接箭头连接符 231"/>
              <p:cNvCxnSpPr>
                <a:stCxn id="229" idx="4"/>
                <a:endCxn id="230"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3" name="直接箭头连接符 232"/>
              <p:cNvCxnSpPr>
                <a:stCxn id="227" idx="4"/>
                <a:endCxn id="228"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4" name="直接箭头连接符 233"/>
              <p:cNvCxnSpPr>
                <a:stCxn id="227" idx="5"/>
                <a:endCxn id="230"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26" name="文本框 225"/>
            <p:cNvSpPr txBox="1"/>
            <p:nvPr/>
          </p:nvSpPr>
          <p:spPr>
            <a:xfrm>
              <a:off x="1927870" y="5151431"/>
              <a:ext cx="456984" cy="369332"/>
            </a:xfrm>
            <a:prstGeom prst="rect">
              <a:avLst/>
            </a:prstGeom>
            <a:noFill/>
          </p:spPr>
          <p:txBody>
            <a:bodyPr wrap="none" rtlCol="0">
              <a:spAutoFit/>
            </a:bodyPr>
            <a:lstStyle/>
            <a:p>
              <a:pPr algn="ctr"/>
              <a:r>
                <a:rPr lang="en-US" dirty="0"/>
                <a:t>D</a:t>
              </a:r>
              <a:r>
                <a:rPr lang="en-US" dirty="0">
                  <a:solidFill>
                    <a:schemeClr val="bg1">
                      <a:lumMod val="85000"/>
                    </a:schemeClr>
                  </a:solidFill>
                </a:rPr>
                <a:t>A</a:t>
              </a:r>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1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18"/>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1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20"/>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221"/>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24"/>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222"/>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23"/>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Depth-First Search (DFS)</a:t>
            </a:r>
            <a:endParaRPr lang="en-US" dirty="0"/>
          </a:p>
        </p:txBody>
      </p:sp>
      <p:sp>
        <p:nvSpPr>
          <p:cNvPr id="3" name="内容占位符 2"/>
          <p:cNvSpPr>
            <a:spLocks noGrp="1"/>
          </p:cNvSpPr>
          <p:nvPr>
            <p:ph idx="1"/>
          </p:nvPr>
        </p:nvSpPr>
        <p:spPr>
          <a:xfrm>
            <a:off x="628650" y="1690689"/>
            <a:ext cx="7886700" cy="4860940"/>
          </a:xfrm>
        </p:spPr>
        <p:txBody>
          <a:bodyPr>
            <a:normAutofit/>
          </a:bodyPr>
          <a:lstStyle/>
          <a:p>
            <a:pPr>
              <a:lnSpc>
                <a:spcPct val="80000"/>
              </a:lnSpc>
              <a:spcBef>
                <a:spcPts val="600"/>
              </a:spcBef>
            </a:pPr>
            <a:r>
              <a:rPr lang="en-US" sz="2400" b="1" dirty="0">
                <a:solidFill>
                  <a:srgbClr val="C00000"/>
                </a:solidFill>
              </a:rPr>
              <a:t>Q</a:t>
            </a:r>
            <a:r>
              <a:rPr lang="en-US" sz="2400" dirty="0"/>
              <a:t>: What if the graph is not (strongly) connected?</a:t>
            </a:r>
            <a:endParaRPr lang="en-US" sz="2400" dirty="0"/>
          </a:p>
          <a:p>
            <a:pPr>
              <a:lnSpc>
                <a:spcPct val="80000"/>
              </a:lnSpc>
              <a:spcBef>
                <a:spcPts val="600"/>
              </a:spcBef>
            </a:pPr>
            <a:r>
              <a:rPr lang="en-US" sz="2400" b="1" dirty="0">
                <a:solidFill>
                  <a:schemeClr val="accent1">
                    <a:lumMod val="75000"/>
                  </a:schemeClr>
                </a:solidFill>
              </a:rPr>
              <a:t>A</a:t>
            </a:r>
            <a:r>
              <a:rPr lang="en-US" sz="2400" dirty="0"/>
              <a:t>: Do DFS from multiple sources.</a:t>
            </a:r>
            <a:endParaRPr lang="en-US" sz="2400" dirty="0"/>
          </a:p>
        </p:txBody>
      </p:sp>
      <p:sp>
        <p:nvSpPr>
          <p:cNvPr id="10" name="矩形 9"/>
          <p:cNvSpPr/>
          <p:nvPr/>
        </p:nvSpPr>
        <p:spPr>
          <a:xfrm>
            <a:off x="4655126" y="2718125"/>
            <a:ext cx="3850809" cy="3833504"/>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DFSAll</a:t>
            </a:r>
            <a:r>
              <a:rPr lang="en-GB" sz="1600" b="1" u="sng" dirty="0">
                <a:solidFill>
                  <a:schemeClr val="tx1"/>
                </a:solidFill>
              </a:rPr>
              <a:t>(G):</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for (each node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false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for (each node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false)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DFSIterSkeleton</a:t>
            </a:r>
            <a:r>
              <a:rPr lang="en-GB" sz="1600" dirty="0">
                <a:solidFill>
                  <a:schemeClr val="tx1"/>
                </a:solidFill>
                <a:latin typeface="Courier New" pitchFamily="49" charset="0"/>
                <a:cs typeface="Courier New" pitchFamily="49" charset="0"/>
              </a:rPr>
              <a:t>(</a:t>
            </a:r>
            <a:r>
              <a:rPr lang="en-GB" sz="1600" dirty="0" err="1">
                <a:solidFill>
                  <a:schemeClr val="tx1"/>
                </a:solidFill>
                <a:latin typeface="Courier New" pitchFamily="49" charset="0"/>
                <a:cs typeface="Courier New" pitchFamily="49" charset="0"/>
              </a:rPr>
              <a:t>G,u</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spcBef>
                <a:spcPts val="1800"/>
              </a:spcBef>
              <a:spcAft>
                <a:spcPts val="600"/>
              </a:spcAft>
            </a:pPr>
            <a:r>
              <a:rPr lang="en-GB" sz="1600" b="1" u="sng" dirty="0" err="1">
                <a:solidFill>
                  <a:schemeClr val="tx1"/>
                </a:solidFill>
              </a:rPr>
              <a:t>DFSIterSkeleton</a:t>
            </a:r>
            <a:r>
              <a:rPr lang="en-GB" sz="1600" b="1" u="sng" dirty="0">
                <a:solidFill>
                  <a:schemeClr val="tx1"/>
                </a:solidFill>
              </a:rPr>
              <a:t>(G,s):</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Stack Q</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Q.push</a:t>
            </a:r>
            <a:r>
              <a:rPr lang="en-GB" sz="1600" dirty="0">
                <a:solidFill>
                  <a:schemeClr val="tx1"/>
                </a:solidFill>
                <a:latin typeface="Courier New" pitchFamily="49" charset="0"/>
                <a:cs typeface="Courier New" pitchFamily="49" charset="0"/>
              </a:rPr>
              <a:t>(s)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while (!</a:t>
            </a:r>
            <a:r>
              <a:rPr lang="en-GB" sz="1600" dirty="0" err="1">
                <a:solidFill>
                  <a:schemeClr val="tx1"/>
                </a:solidFill>
                <a:latin typeface="Courier New" pitchFamily="49" charset="0"/>
                <a:cs typeface="Courier New" pitchFamily="49" charset="0"/>
              </a:rPr>
              <a:t>Q.empty</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u = </a:t>
            </a:r>
            <a:r>
              <a:rPr lang="en-GB" sz="1600" dirty="0" err="1">
                <a:solidFill>
                  <a:schemeClr val="tx1"/>
                </a:solidFill>
                <a:latin typeface="Courier New" pitchFamily="49" charset="0"/>
                <a:cs typeface="Courier New" pitchFamily="49" charset="0"/>
              </a:rPr>
              <a:t>Q.pop</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true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for (each edge (</a:t>
            </a:r>
            <a:r>
              <a:rPr lang="en-GB" sz="1600" dirty="0" err="1">
                <a:solidFill>
                  <a:schemeClr val="tx1"/>
                </a:solidFill>
                <a:latin typeface="Courier New" pitchFamily="49" charset="0"/>
                <a:cs typeface="Courier New" pitchFamily="49" charset="0"/>
              </a:rPr>
              <a:t>u,v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Q.push</a:t>
            </a:r>
            <a:r>
              <a:rPr lang="en-GB" sz="1600" dirty="0">
                <a:solidFill>
                  <a:schemeClr val="tx1"/>
                </a:solidFill>
                <a:latin typeface="Courier New" pitchFamily="49" charset="0"/>
                <a:cs typeface="Courier New" pitchFamily="49" charset="0"/>
              </a:rPr>
              <a:t>(v)</a:t>
            </a:r>
            <a:endParaRPr lang="en-GB" sz="1600" dirty="0">
              <a:solidFill>
                <a:schemeClr val="tx1"/>
              </a:solidFill>
              <a:latin typeface="Courier New" pitchFamily="49" charset="0"/>
              <a:cs typeface="Courier New" pitchFamily="49" charset="0"/>
            </a:endParaRPr>
          </a:p>
        </p:txBody>
      </p:sp>
      <p:sp>
        <p:nvSpPr>
          <p:cNvPr id="11" name="矩形 10"/>
          <p:cNvSpPr/>
          <p:nvPr/>
        </p:nvSpPr>
        <p:spPr>
          <a:xfrm>
            <a:off x="628650" y="2718125"/>
            <a:ext cx="3850808" cy="294492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DFSAll</a:t>
            </a:r>
            <a:r>
              <a:rPr lang="en-GB" sz="1600" b="1" u="sng" dirty="0">
                <a:solidFill>
                  <a:schemeClr val="tx1"/>
                </a:solidFill>
              </a:rPr>
              <a:t>(G):</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for (each node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false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for (each node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false)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DFSSkeleton</a:t>
            </a:r>
            <a:r>
              <a:rPr lang="en-GB" sz="1600" dirty="0">
                <a:solidFill>
                  <a:schemeClr val="tx1"/>
                </a:solidFill>
                <a:latin typeface="Courier New" pitchFamily="49" charset="0"/>
                <a:cs typeface="Courier New" pitchFamily="49" charset="0"/>
              </a:rPr>
              <a:t>(</a:t>
            </a:r>
            <a:r>
              <a:rPr lang="en-GB" sz="1600" dirty="0" err="1">
                <a:solidFill>
                  <a:schemeClr val="tx1"/>
                </a:solidFill>
                <a:latin typeface="Courier New" pitchFamily="49" charset="0"/>
                <a:cs typeface="Courier New" pitchFamily="49" charset="0"/>
              </a:rPr>
              <a:t>G,u</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spcBef>
                <a:spcPts val="1800"/>
              </a:spcBef>
              <a:spcAft>
                <a:spcPts val="600"/>
              </a:spcAft>
            </a:pPr>
            <a:r>
              <a:rPr lang="en-GB" sz="1600" b="1" u="sng" dirty="0" err="1">
                <a:solidFill>
                  <a:schemeClr val="tx1"/>
                </a:solidFill>
              </a:rPr>
              <a:t>DFSSkeleton</a:t>
            </a:r>
            <a:r>
              <a:rPr lang="en-GB" sz="1600" b="1" u="sng" dirty="0">
                <a:solidFill>
                  <a:schemeClr val="tx1"/>
                </a:solidFill>
              </a:rPr>
              <a:t>(G,s):</a:t>
            </a:r>
            <a:endParaRPr lang="en-GB" sz="1600" b="1" u="sng" dirty="0">
              <a:solidFill>
                <a:schemeClr val="tx1"/>
              </a:solidFill>
            </a:endParaRPr>
          </a:p>
          <a:p>
            <a:pPr>
              <a:lnSpc>
                <a:spcPct val="90000"/>
              </a:lnSpc>
            </a:pPr>
            <a:r>
              <a:rPr lang="en-GB" sz="1600" dirty="0" err="1">
                <a:solidFill>
                  <a:schemeClr val="tx1"/>
                </a:solidFill>
                <a:latin typeface="Courier New" pitchFamily="49" charset="0"/>
                <a:cs typeface="Courier New" pitchFamily="49" charset="0"/>
              </a:rPr>
              <a:t>s.visited</a:t>
            </a:r>
            <a:r>
              <a:rPr lang="en-GB" sz="1600" dirty="0">
                <a:solidFill>
                  <a:schemeClr val="tx1"/>
                </a:solidFill>
                <a:latin typeface="Courier New" pitchFamily="49" charset="0"/>
                <a:cs typeface="Courier New" pitchFamily="49" charset="0"/>
              </a:rPr>
              <a:t> = true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for (each edge (</a:t>
            </a:r>
            <a:r>
              <a:rPr lang="en-GB" sz="1600" dirty="0" err="1">
                <a:solidFill>
                  <a:schemeClr val="tx1"/>
                </a:solidFill>
                <a:latin typeface="Courier New" pitchFamily="49" charset="0"/>
                <a:cs typeface="Courier New" pitchFamily="49" charset="0"/>
              </a:rPr>
              <a:t>s,v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v.visited</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DFSSkelecton</a:t>
            </a:r>
            <a:r>
              <a:rPr lang="en-GB" sz="1600" dirty="0">
                <a:solidFill>
                  <a:schemeClr val="tx1"/>
                </a:solidFill>
                <a:latin typeface="Courier New" pitchFamily="49" charset="0"/>
                <a:cs typeface="Courier New" pitchFamily="49" charset="0"/>
              </a:rPr>
              <a:t>(</a:t>
            </a:r>
            <a:r>
              <a:rPr lang="en-GB" sz="1600" dirty="0" err="1">
                <a:solidFill>
                  <a:schemeClr val="tx1"/>
                </a:solidFill>
                <a:latin typeface="Courier New" pitchFamily="49" charset="0"/>
                <a:cs typeface="Courier New" pitchFamily="49" charset="0"/>
              </a:rPr>
              <a:t>G,v</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p:txBody>
      </p:sp>
      <p:sp>
        <p:nvSpPr>
          <p:cNvPr id="14" name="矩形: 圆角 13"/>
          <p:cNvSpPr/>
          <p:nvPr/>
        </p:nvSpPr>
        <p:spPr>
          <a:xfrm>
            <a:off x="550718" y="2594913"/>
            <a:ext cx="4021282" cy="3192823"/>
          </a:xfrm>
          <a:prstGeom prst="roundRect">
            <a:avLst>
              <a:gd name="adj" fmla="val 7555"/>
            </a:avLst>
          </a:prstGeom>
          <a:solidFill>
            <a:schemeClr val="accent2">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Depth-First Search (DFS)</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59FD8D6C-5095-4FBE-B965-A6CB188A70DA}"/>
                  </a:ext>
                </a:extLst>
              </p:cNvPr>
              <p:cNvSpPr>
                <a:spLocks noGrp="1"/>
              </p:cNvSpPr>
              <p:nvPr>
                <p:ph idx="1"/>
              </p:nvPr>
            </p:nvSpPr>
            <p:spPr>
              <a:xfrm>
                <a:off x="628650" y="1690688"/>
                <a:ext cx="7886700" cy="4802185"/>
              </a:xfrm>
            </p:spPr>
            <p:txBody>
              <a:bodyPr>
                <a:normAutofit/>
              </a:bodyPr>
              <a:lstStyle/>
              <a:p>
                <a:pPr>
                  <a:lnSpc>
                    <a:spcPct val="100000"/>
                  </a:lnSpc>
                  <a:spcBef>
                    <a:spcPts val="600"/>
                  </a:spcBef>
                </a:pPr>
                <a:r>
                  <a:rPr lang="en-US" sz="2400" dirty="0"/>
                  <a:t>Each node </a:t>
                </a:r>
                <a14:m>
                  <m:oMath xmlns:m="http://schemas.openxmlformats.org/officeDocument/2006/math">
                    <m:r>
                      <a:rPr lang="en-US" sz="2400" b="0" i="1" smtClean="0">
                        <a:latin typeface="Cambria Math" panose="02040503050406030204" pitchFamily="18" charset="0"/>
                      </a:rPr>
                      <m:t>𝑢</m:t>
                    </m:r>
                  </m:oMath>
                </a14:m>
                <a:r>
                  <a:rPr lang="en-US" sz="2400" dirty="0"/>
                  <a:t> have 3 status during DFS:</a:t>
                </a:r>
              </a:p>
              <a:p>
                <a:pPr lvl="1">
                  <a:lnSpc>
                    <a:spcPct val="100000"/>
                  </a:lnSpc>
                  <a:spcBef>
                    <a:spcPts val="0"/>
                  </a:spcBef>
                </a:pPr>
                <a:r>
                  <a:rPr lang="en-US" sz="2000" b="1" dirty="0">
                    <a:solidFill>
                      <a:schemeClr val="accent1">
                        <a:lumMod val="75000"/>
                      </a:schemeClr>
                    </a:solidFill>
                  </a:rPr>
                  <a:t>Undiscovered [</a:t>
                </a:r>
                <a:r>
                  <a:rPr lang="en-US" sz="2000" dirty="0">
                    <a:solidFill>
                      <a:schemeClr val="accent1">
                        <a:lumMod val="75000"/>
                      </a:schemeClr>
                    </a:solidFill>
                  </a:rPr>
                  <a:t>WHITE</a:t>
                </a:r>
                <a:r>
                  <a:rPr lang="en-US" sz="2000" b="1" dirty="0">
                    <a:solidFill>
                      <a:schemeClr val="accent1">
                        <a:lumMod val="75000"/>
                      </a:schemeClr>
                    </a:solidFill>
                  </a:rPr>
                  <a:t>]</a:t>
                </a:r>
                <a:r>
                  <a:rPr lang="en-US" sz="2000" b="1" dirty="0"/>
                  <a:t>:</a:t>
                </a:r>
                <a:r>
                  <a:rPr lang="en-US" sz="2000" dirty="0"/>
                  <a:t> before calling </a:t>
                </a:r>
                <a:r>
                  <a:rPr lang="en-US" sz="2000" dirty="0" err="1">
                    <a:latin typeface="Courier New" panose="02070309020205020404" pitchFamily="49" charset="0"/>
                    <a:cs typeface="Courier New" panose="02070309020205020404" pitchFamily="49" charset="0"/>
                  </a:rPr>
                  <a:t>DFSSkeleton</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G,u</a:t>
                </a:r>
                <a:r>
                  <a:rPr lang="en-US" sz="2000" dirty="0">
                    <a:latin typeface="Courier New" panose="02070309020205020404" pitchFamily="49" charset="0"/>
                    <a:cs typeface="Courier New" panose="02070309020205020404" pitchFamily="49" charset="0"/>
                  </a:rPr>
                  <a:t>)</a:t>
                </a:r>
              </a:p>
              <a:p>
                <a:pPr lvl="1">
                  <a:lnSpc>
                    <a:spcPct val="100000"/>
                  </a:lnSpc>
                  <a:spcBef>
                    <a:spcPts val="0"/>
                  </a:spcBef>
                </a:pPr>
                <a:r>
                  <a:rPr lang="en-US" sz="2000" b="1" dirty="0">
                    <a:solidFill>
                      <a:schemeClr val="accent1">
                        <a:lumMod val="75000"/>
                      </a:schemeClr>
                    </a:solidFill>
                  </a:rPr>
                  <a:t>Discovered [</a:t>
                </a:r>
                <a:r>
                  <a:rPr lang="en-US" sz="2000" dirty="0">
                    <a:solidFill>
                      <a:schemeClr val="accent1">
                        <a:lumMod val="75000"/>
                      </a:schemeClr>
                    </a:solidFill>
                  </a:rPr>
                  <a:t>GRAY</a:t>
                </a:r>
                <a:r>
                  <a:rPr lang="en-US" sz="2000" b="1" dirty="0">
                    <a:solidFill>
                      <a:schemeClr val="accent1">
                        <a:lumMod val="75000"/>
                      </a:schemeClr>
                    </a:solidFill>
                  </a:rPr>
                  <a:t>]</a:t>
                </a:r>
                <a:r>
                  <a:rPr lang="en-US" sz="2000" b="1" dirty="0"/>
                  <a:t>:</a:t>
                </a:r>
                <a:r>
                  <a:rPr lang="en-US" sz="2000" dirty="0"/>
                  <a:t> during execution of </a:t>
                </a:r>
                <a:r>
                  <a:rPr lang="en-US" sz="2000" dirty="0" err="1">
                    <a:latin typeface="Courier New" panose="02070309020205020404" pitchFamily="49" charset="0"/>
                    <a:cs typeface="Courier New" panose="02070309020205020404" pitchFamily="49" charset="0"/>
                  </a:rPr>
                  <a:t>DFSSkeleton</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G,u</a:t>
                </a:r>
                <a:r>
                  <a:rPr lang="en-US" sz="2000" dirty="0">
                    <a:latin typeface="Courier New" panose="02070309020205020404" pitchFamily="49" charset="0"/>
                    <a:cs typeface="Courier New" panose="02070309020205020404" pitchFamily="49" charset="0"/>
                  </a:rPr>
                  <a:t>)</a:t>
                </a:r>
              </a:p>
              <a:p>
                <a:pPr lvl="1">
                  <a:lnSpc>
                    <a:spcPct val="100000"/>
                  </a:lnSpc>
                  <a:spcBef>
                    <a:spcPts val="0"/>
                  </a:spcBef>
                </a:pPr>
                <a:r>
                  <a:rPr lang="en-US" sz="2000" b="1" dirty="0">
                    <a:solidFill>
                      <a:schemeClr val="accent1">
                        <a:lumMod val="75000"/>
                      </a:schemeClr>
                    </a:solidFill>
                  </a:rPr>
                  <a:t>Finished [</a:t>
                </a:r>
                <a:r>
                  <a:rPr lang="en-US" sz="2000" dirty="0">
                    <a:solidFill>
                      <a:schemeClr val="accent1">
                        <a:lumMod val="75000"/>
                      </a:schemeClr>
                    </a:solidFill>
                  </a:rPr>
                  <a:t>BLACK</a:t>
                </a:r>
                <a:r>
                  <a:rPr lang="en-US" sz="2000" b="1" dirty="0">
                    <a:solidFill>
                      <a:schemeClr val="accent1">
                        <a:lumMod val="75000"/>
                      </a:schemeClr>
                    </a:solidFill>
                  </a:rPr>
                  <a:t>]</a:t>
                </a:r>
                <a:r>
                  <a:rPr lang="en-US" sz="2000" b="1" dirty="0"/>
                  <a:t>:</a:t>
                </a:r>
                <a:r>
                  <a:rPr lang="en-US" sz="2000" dirty="0"/>
                  <a:t> </a:t>
                </a:r>
                <a:r>
                  <a:rPr lang="en-US" sz="2000" dirty="0" err="1">
                    <a:latin typeface="Courier New" panose="02070309020205020404" pitchFamily="49" charset="0"/>
                    <a:cs typeface="Courier New" panose="02070309020205020404" pitchFamily="49" charset="0"/>
                  </a:rPr>
                  <a:t>DFSSkeleton</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G,u</a:t>
                </a:r>
                <a:r>
                  <a:rPr lang="en-US" sz="2000" dirty="0">
                    <a:latin typeface="Courier New" panose="02070309020205020404" pitchFamily="49" charset="0"/>
                    <a:cs typeface="Courier New" panose="02070309020205020404" pitchFamily="49" charset="0"/>
                  </a:rPr>
                  <a:t>)</a:t>
                </a:r>
                <a:r>
                  <a:rPr lang="en-US" sz="2000" dirty="0"/>
                  <a:t> returned</a:t>
                </a:r>
              </a:p>
              <a:p>
                <a:pPr>
                  <a:lnSpc>
                    <a:spcPct val="100000"/>
                  </a:lnSpc>
                  <a:spcBef>
                    <a:spcPts val="600"/>
                  </a:spcBef>
                </a:pPr>
                <a:r>
                  <a:rPr lang="en-US" sz="2400" dirty="0">
                    <a:latin typeface="Courier New" panose="02070309020205020404" pitchFamily="49" charset="0"/>
                    <a:cs typeface="Courier New" panose="02070309020205020404" pitchFamily="49" charset="0"/>
                  </a:rPr>
                  <a:t>DFS(</a:t>
                </a:r>
                <a:r>
                  <a:rPr lang="en-US" sz="2400" dirty="0" err="1">
                    <a:latin typeface="Courier New" panose="02070309020205020404" pitchFamily="49" charset="0"/>
                    <a:cs typeface="Courier New" panose="02070309020205020404" pitchFamily="49" charset="0"/>
                  </a:rPr>
                  <a:t>G,u</a:t>
                </a:r>
                <a:r>
                  <a:rPr lang="en-US" sz="2400" dirty="0">
                    <a:latin typeface="Courier New" panose="02070309020205020404" pitchFamily="49" charset="0"/>
                    <a:cs typeface="Courier New" panose="02070309020205020404" pitchFamily="49" charset="0"/>
                  </a:rPr>
                  <a:t>)</a:t>
                </a:r>
                <a:r>
                  <a:rPr lang="en-US" sz="2400" dirty="0"/>
                  <a:t> builds a </a:t>
                </a:r>
                <a:r>
                  <a:rPr lang="en-US" sz="2400" dirty="0">
                    <a:solidFill>
                      <a:srgbClr val="C00000"/>
                    </a:solidFill>
                  </a:rPr>
                  <a:t>tree</a:t>
                </a:r>
                <a:r>
                  <a:rPr lang="en-US" sz="2400" dirty="0"/>
                  <a:t> among nodes reachable from </a:t>
                </a:r>
                <a14:m>
                  <m:oMath xmlns:m="http://schemas.openxmlformats.org/officeDocument/2006/math">
                    <m:r>
                      <a:rPr lang="en-US" sz="2400" b="0" i="1" smtClean="0">
                        <a:latin typeface="Cambria Math" panose="02040503050406030204" pitchFamily="18" charset="0"/>
                      </a:rPr>
                      <m:t>𝑢</m:t>
                    </m:r>
                  </m:oMath>
                </a14:m>
                <a:r>
                  <a:rPr lang="en-US" sz="2400" dirty="0"/>
                  <a:t>:</a:t>
                </a:r>
              </a:p>
              <a:p>
                <a:pPr lvl="1">
                  <a:lnSpc>
                    <a:spcPct val="100000"/>
                  </a:lnSpc>
                  <a:spcBef>
                    <a:spcPts val="0"/>
                  </a:spcBef>
                </a:pPr>
                <a:r>
                  <a:rPr lang="en-US" sz="2000" dirty="0"/>
                  <a:t>Root of this tree is </a:t>
                </a:r>
                <a14:m>
                  <m:oMath xmlns:m="http://schemas.openxmlformats.org/officeDocument/2006/math">
                    <m:r>
                      <a:rPr lang="en-US" sz="2000" b="0" i="1" smtClean="0">
                        <a:latin typeface="Cambria Math" panose="02040503050406030204" pitchFamily="18" charset="0"/>
                      </a:rPr>
                      <m:t>𝑢</m:t>
                    </m:r>
                  </m:oMath>
                </a14:m>
                <a:r>
                  <a:rPr lang="en-US" sz="2000" dirty="0"/>
                  <a:t>.</a:t>
                </a:r>
              </a:p>
              <a:p>
                <a:pPr lvl="1">
                  <a:lnSpc>
                    <a:spcPct val="100000"/>
                  </a:lnSpc>
                  <a:spcBef>
                    <a:spcPts val="0"/>
                  </a:spcBef>
                </a:pPr>
                <a:r>
                  <a:rPr lang="en-US" sz="2000" dirty="0"/>
                  <a:t>For each non-root, its parent is the node that makes it turn GRAY.</a:t>
                </a:r>
              </a:p>
              <a:p>
                <a:pPr>
                  <a:lnSpc>
                    <a:spcPct val="100000"/>
                  </a:lnSpc>
                  <a:spcBef>
                    <a:spcPts val="600"/>
                  </a:spcBef>
                </a:pPr>
                <a:r>
                  <a:rPr lang="en-US" sz="2400" dirty="0"/>
                  <a:t>DFS on entire graph builds a </a:t>
                </a:r>
                <a:r>
                  <a:rPr lang="en-US" sz="2400" dirty="0">
                    <a:solidFill>
                      <a:srgbClr val="C00000"/>
                    </a:solidFill>
                  </a:rPr>
                  <a:t>forest</a:t>
                </a:r>
                <a:r>
                  <a:rPr lang="en-US" sz="2400" dirty="0"/>
                  <a:t>.</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7886700" cy="4802185"/>
              </a:xfrm>
              <a:blipFill rotWithShape="1">
                <a:blip r:embed="rId1"/>
                <a:stretch>
                  <a:fillRect l="-1005" t="-1015"/>
                </a:stretch>
              </a:blipFill>
            </p:spPr>
            <p:txBody>
              <a:bodyPr/>
              <a:lstStyle/>
              <a:p>
                <a:r>
                  <a:rPr lang="en-US">
                    <a:noFill/>
                  </a:rPr>
                  <a:t> </a:t>
                </a:r>
                <a:endParaRPr lang="en-US">
                  <a:noFill/>
                </a:endParaRPr>
              </a:p>
            </p:txBody>
          </p:sp>
        </mc:Fallback>
      </mc:AlternateContent>
      <p:sp>
        <p:nvSpPr>
          <p:cNvPr id="8" name="矩形 7"/>
          <p:cNvSpPr/>
          <p:nvPr/>
        </p:nvSpPr>
        <p:spPr>
          <a:xfrm>
            <a:off x="4395354" y="4739696"/>
            <a:ext cx="3371850" cy="175317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a:solidFill>
                  <a:schemeClr val="tx1"/>
                </a:solidFill>
              </a:rPr>
              <a:t>DFS(G,s):</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s.color</a:t>
            </a:r>
            <a:r>
              <a:rPr lang="en-GB" sz="1600" dirty="0">
                <a:solidFill>
                  <a:schemeClr val="tx1"/>
                </a:solidFill>
                <a:latin typeface="Courier New" pitchFamily="49" charset="0"/>
                <a:cs typeface="Courier New" pitchFamily="49" charset="0"/>
              </a:rPr>
              <a:t> = GRAY</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for (each edge (</a:t>
            </a:r>
            <a:r>
              <a:rPr lang="en-GB" sz="1600" dirty="0" err="1">
                <a:solidFill>
                  <a:schemeClr val="tx1"/>
                </a:solidFill>
                <a:latin typeface="Courier New" pitchFamily="49" charset="0"/>
                <a:cs typeface="Courier New" pitchFamily="49" charset="0"/>
              </a:rPr>
              <a:t>s,v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v.color</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v.parent</a:t>
            </a:r>
            <a:r>
              <a:rPr lang="en-GB" sz="1600" dirty="0">
                <a:solidFill>
                  <a:schemeClr val="tx1"/>
                </a:solidFill>
                <a:latin typeface="Courier New" pitchFamily="49" charset="0"/>
                <a:cs typeface="Courier New" pitchFamily="49" charset="0"/>
              </a:rPr>
              <a:t> = 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DFS(</a:t>
            </a:r>
            <a:r>
              <a:rPr lang="en-GB" sz="1600" dirty="0" err="1">
                <a:solidFill>
                  <a:schemeClr val="tx1"/>
                </a:solidFill>
                <a:latin typeface="Courier New" pitchFamily="49" charset="0"/>
                <a:cs typeface="Courier New" pitchFamily="49" charset="0"/>
              </a:rPr>
              <a:t>G,v</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s.color</a:t>
            </a:r>
            <a:r>
              <a:rPr lang="en-GB" sz="1600" dirty="0">
                <a:solidFill>
                  <a:schemeClr val="tx1"/>
                </a:solidFill>
                <a:latin typeface="Courier New" pitchFamily="49" charset="0"/>
                <a:cs typeface="Courier New" pitchFamily="49" charset="0"/>
              </a:rPr>
              <a:t> = BLACK</a:t>
            </a:r>
            <a:endParaRPr lang="en-GB" sz="1600" dirty="0">
              <a:solidFill>
                <a:schemeClr val="tx1"/>
              </a:solidFill>
              <a:latin typeface="Courier New" pitchFamily="49" charset="0"/>
              <a:cs typeface="Courier New" pitchFamily="49" charset="0"/>
            </a:endParaRPr>
          </a:p>
        </p:txBody>
      </p:sp>
      <p:sp>
        <p:nvSpPr>
          <p:cNvPr id="9" name="矩形 8"/>
          <p:cNvSpPr/>
          <p:nvPr/>
        </p:nvSpPr>
        <p:spPr>
          <a:xfrm>
            <a:off x="628650" y="4739696"/>
            <a:ext cx="3018559" cy="175317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DFSAll</a:t>
            </a:r>
            <a:r>
              <a:rPr lang="en-GB" sz="1600" b="1" u="sng" dirty="0">
                <a:solidFill>
                  <a:schemeClr val="tx1"/>
                </a:solidFill>
              </a:rPr>
              <a:t>(G):</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for (each node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u.color</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u.parent</a:t>
            </a:r>
            <a:r>
              <a:rPr lang="en-GB" sz="1600" dirty="0">
                <a:solidFill>
                  <a:schemeClr val="tx1"/>
                </a:solidFill>
                <a:latin typeface="Courier New" pitchFamily="49" charset="0"/>
                <a:cs typeface="Courier New" pitchFamily="49" charset="0"/>
              </a:rPr>
              <a:t> = NIL</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for (each node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u.color</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DFS(</a:t>
            </a:r>
            <a:r>
              <a:rPr lang="en-GB" sz="1600" dirty="0" err="1">
                <a:solidFill>
                  <a:schemeClr val="tx1"/>
                </a:solidFill>
                <a:latin typeface="Courier New" pitchFamily="49" charset="0"/>
                <a:cs typeface="Courier New" pitchFamily="49" charset="0"/>
              </a:rPr>
              <a:t>G,u</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Graphs are Everywhere!</a:t>
            </a:r>
            <a:endParaRPr lang="en-US" dirty="0"/>
          </a:p>
        </p:txBody>
      </p:sp>
      <p:sp>
        <p:nvSpPr>
          <p:cNvPr id="3" name="内容占位符 2"/>
          <p:cNvSpPr>
            <a:spLocks noGrp="1"/>
          </p:cNvSpPr>
          <p:nvPr>
            <p:ph idx="1"/>
          </p:nvPr>
        </p:nvSpPr>
        <p:spPr/>
        <p:txBody>
          <a:bodyPr/>
          <a:lstStyle/>
          <a:p>
            <a:r>
              <a:rPr lang="en-US" dirty="0">
                <a:solidFill>
                  <a:schemeClr val="accent1">
                    <a:lumMod val="75000"/>
                  </a:schemeClr>
                </a:solidFill>
              </a:rPr>
              <a:t>Transportation Networks.</a:t>
            </a:r>
            <a:endParaRPr lang="en-US" dirty="0">
              <a:solidFill>
                <a:schemeClr val="accent1">
                  <a:lumMod val="75000"/>
                </a:schemeClr>
              </a:solidFill>
            </a:endParaRPr>
          </a:p>
          <a:p>
            <a:pPr lvl="1"/>
            <a:r>
              <a:rPr lang="en-US" sz="2000" b="1" dirty="0">
                <a:solidFill>
                  <a:schemeClr val="tx1">
                    <a:lumMod val="65000"/>
                    <a:lumOff val="35000"/>
                  </a:schemeClr>
                </a:solidFill>
              </a:rPr>
              <a:t>Nodes:</a:t>
            </a:r>
            <a:r>
              <a:rPr lang="en-US" sz="2000" dirty="0"/>
              <a:t> Airports; </a:t>
            </a:r>
            <a:r>
              <a:rPr lang="en-US" sz="2000" b="1" dirty="0">
                <a:solidFill>
                  <a:schemeClr val="tx1">
                    <a:lumMod val="65000"/>
                    <a:lumOff val="35000"/>
                  </a:schemeClr>
                </a:solidFill>
              </a:rPr>
              <a:t>Edges:</a:t>
            </a:r>
            <a:r>
              <a:rPr lang="en-US" sz="2000" dirty="0"/>
              <a:t> Nonstop flights.</a:t>
            </a:r>
            <a:endParaRPr lang="en-US" sz="2000" dirty="0"/>
          </a:p>
          <a:p>
            <a:pPr>
              <a:spcBef>
                <a:spcPts val="1800"/>
              </a:spcBef>
            </a:pPr>
            <a:r>
              <a:rPr lang="en-US" dirty="0">
                <a:solidFill>
                  <a:schemeClr val="accent1">
                    <a:lumMod val="75000"/>
                  </a:schemeClr>
                </a:solidFill>
              </a:rPr>
              <a:t>Communication Networks.</a:t>
            </a:r>
            <a:endParaRPr lang="en-US" dirty="0">
              <a:solidFill>
                <a:schemeClr val="accent1">
                  <a:lumMod val="75000"/>
                </a:schemeClr>
              </a:solidFill>
            </a:endParaRPr>
          </a:p>
          <a:p>
            <a:pPr lvl="1"/>
            <a:r>
              <a:rPr lang="en-US" sz="2000" b="1" dirty="0">
                <a:solidFill>
                  <a:schemeClr val="tx1">
                    <a:lumMod val="65000"/>
                    <a:lumOff val="35000"/>
                  </a:schemeClr>
                </a:solidFill>
              </a:rPr>
              <a:t>Nodes:</a:t>
            </a:r>
            <a:r>
              <a:rPr lang="en-US" sz="2000" dirty="0"/>
              <a:t> Computers; </a:t>
            </a:r>
            <a:r>
              <a:rPr lang="en-US" sz="2000" b="1" dirty="0">
                <a:solidFill>
                  <a:schemeClr val="tx1">
                    <a:lumMod val="65000"/>
                    <a:lumOff val="35000"/>
                  </a:schemeClr>
                </a:solidFill>
              </a:rPr>
              <a:t>Edges:</a:t>
            </a:r>
            <a:r>
              <a:rPr lang="en-US" sz="2000" dirty="0"/>
              <a:t> Physical links.</a:t>
            </a:r>
            <a:endParaRPr lang="en-US" sz="2000" dirty="0"/>
          </a:p>
          <a:p>
            <a:pPr>
              <a:spcBef>
                <a:spcPts val="1800"/>
              </a:spcBef>
            </a:pPr>
            <a:r>
              <a:rPr lang="en-US" dirty="0">
                <a:solidFill>
                  <a:schemeClr val="accent1">
                    <a:lumMod val="75000"/>
                  </a:schemeClr>
                </a:solidFill>
              </a:rPr>
              <a:t>Information Networks.</a:t>
            </a:r>
            <a:endParaRPr lang="en-US" dirty="0">
              <a:solidFill>
                <a:schemeClr val="accent1">
                  <a:lumMod val="75000"/>
                </a:schemeClr>
              </a:solidFill>
            </a:endParaRPr>
          </a:p>
          <a:p>
            <a:pPr lvl="1"/>
            <a:r>
              <a:rPr lang="en-US" sz="2000" b="1" dirty="0">
                <a:solidFill>
                  <a:schemeClr val="tx1">
                    <a:lumMod val="65000"/>
                    <a:lumOff val="35000"/>
                  </a:schemeClr>
                </a:solidFill>
              </a:rPr>
              <a:t>Nodes:</a:t>
            </a:r>
            <a:r>
              <a:rPr lang="en-US" sz="2000" dirty="0"/>
              <a:t> Webpages; </a:t>
            </a:r>
            <a:r>
              <a:rPr lang="en-US" sz="2000" b="1" dirty="0">
                <a:solidFill>
                  <a:schemeClr val="tx1">
                    <a:lumMod val="65000"/>
                    <a:lumOff val="35000"/>
                  </a:schemeClr>
                </a:solidFill>
              </a:rPr>
              <a:t>Edges:</a:t>
            </a:r>
            <a:r>
              <a:rPr lang="en-US" sz="2000" dirty="0"/>
              <a:t> Hyperlinks.</a:t>
            </a:r>
            <a:endParaRPr lang="en-US" sz="2000" dirty="0"/>
          </a:p>
          <a:p>
            <a:pPr>
              <a:spcBef>
                <a:spcPts val="1800"/>
              </a:spcBef>
            </a:pPr>
            <a:r>
              <a:rPr lang="en-US" dirty="0">
                <a:solidFill>
                  <a:schemeClr val="accent1">
                    <a:lumMod val="75000"/>
                  </a:schemeClr>
                </a:solidFill>
              </a:rPr>
              <a:t>Social Networks.</a:t>
            </a:r>
            <a:endParaRPr lang="en-US" dirty="0">
              <a:solidFill>
                <a:schemeClr val="accent1">
                  <a:lumMod val="75000"/>
                </a:schemeClr>
              </a:solidFill>
            </a:endParaRPr>
          </a:p>
          <a:p>
            <a:pPr lvl="1"/>
            <a:r>
              <a:rPr lang="en-US" sz="2000" b="1" dirty="0">
                <a:solidFill>
                  <a:schemeClr val="tx1">
                    <a:lumMod val="65000"/>
                    <a:lumOff val="35000"/>
                  </a:schemeClr>
                </a:solidFill>
              </a:rPr>
              <a:t>Nodes:</a:t>
            </a:r>
            <a:r>
              <a:rPr lang="en-US" sz="2000" dirty="0"/>
              <a:t> People; </a:t>
            </a:r>
            <a:r>
              <a:rPr lang="en-US" sz="2000" b="1" dirty="0">
                <a:solidFill>
                  <a:schemeClr val="tx1">
                    <a:lumMod val="65000"/>
                    <a:lumOff val="35000"/>
                  </a:schemeClr>
                </a:solidFill>
              </a:rPr>
              <a:t>Edges:</a:t>
            </a:r>
            <a:r>
              <a:rPr lang="en-US" sz="2000" dirty="0"/>
              <a:t> Friendship.</a:t>
            </a:r>
            <a:endParaRPr lang="en-US" sz="2000" dirty="0"/>
          </a:p>
          <a:p>
            <a:pPr>
              <a:spcBef>
                <a:spcPts val="1800"/>
              </a:spcBef>
            </a:pPr>
            <a:r>
              <a:rPr lang="en-US" sz="2400" b="1" dirty="0">
                <a:solidFill>
                  <a:schemeClr val="accent1">
                    <a:lumMod val="75000"/>
                  </a:schemeClr>
                </a:solidFill>
              </a:rPr>
              <a:t>…</a:t>
            </a:r>
            <a:endParaRPr lang="en-US" sz="2400" b="1" dirty="0">
              <a:solidFill>
                <a:schemeClr val="accent1">
                  <a:lumMod val="75000"/>
                </a:schemeClr>
              </a:solidFill>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922818" y="1690689"/>
            <a:ext cx="2888673" cy="2049513"/>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1028" name="Picture 4" descr="Image result for home network&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3897" y="2658465"/>
            <a:ext cx="2887594" cy="2163474"/>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30" name="Picture 6"/>
          <p:cNvPicPr>
            <a:picLocks noChangeAspect="1" noChangeArrowheads="1"/>
          </p:cNvPicPr>
          <p:nvPr/>
        </p:nvPicPr>
        <p:blipFill rotWithShape="1">
          <a:blip r:embed="rId3">
            <a:extLst>
              <a:ext uri="{28A0092B-C50C-407E-A947-70E740481C1C}">
                <a14:useLocalDpi xmlns:a14="http://schemas.microsoft.com/office/drawing/2010/main" val="0"/>
              </a:ext>
            </a:extLst>
          </a:blip>
          <a:srcRect r="15000"/>
          <a:stretch>
            <a:fillRect/>
          </a:stretch>
        </p:blipFill>
        <p:spPr bwMode="auto">
          <a:xfrm>
            <a:off x="5922818" y="3574442"/>
            <a:ext cx="2888674" cy="2124025"/>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2816" y="4179677"/>
            <a:ext cx="2888675" cy="2313197"/>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28"/>
                                        </p:tgtEl>
                                        <p:attrNameLst>
                                          <p:attrName>style.visibility</p:attrName>
                                        </p:attrNameLst>
                                      </p:cBhvr>
                                      <p:to>
                                        <p:strVal val="visible"/>
                                      </p:to>
                                    </p:set>
                                  </p:childTnLst>
                                </p:cTn>
                              </p:par>
                              <p:par>
                                <p:cTn id="19" presetID="1" presetClass="exit" presetSubtype="0" fill="hold" nodeType="withEffect">
                                  <p:stCondLst>
                                    <p:cond delay="0"/>
                                  </p:stCondLst>
                                  <p:childTnLst>
                                    <p:set>
                                      <p:cBhvr>
                                        <p:cTn id="20" dur="1" fill="hold">
                                          <p:stCondLst>
                                            <p:cond delay="0"/>
                                          </p:stCondLst>
                                        </p:cTn>
                                        <p:tgtEl>
                                          <p:spTgt spid="6"/>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30"/>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1028"/>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childTnLst>
                                </p:cTn>
                              </p:par>
                              <p:par>
                                <p:cTn id="39" presetID="1" presetClass="exit" presetSubtype="0" fill="hold" nodeType="withEffect">
                                  <p:stCondLst>
                                    <p:cond delay="0"/>
                                  </p:stCondLst>
                                  <p:childTnLst>
                                    <p:set>
                                      <p:cBhvr>
                                        <p:cTn id="40" dur="1" fill="hold">
                                          <p:stCondLst>
                                            <p:cond delay="0"/>
                                          </p:stCondLst>
                                        </p:cTn>
                                        <p:tgtEl>
                                          <p:spTgt spid="1030"/>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childTnLst>
                                </p:cTn>
                              </p:par>
                              <p:par>
                                <p:cTn id="45" presetID="1" presetClass="exit" presetSubtype="0" fill="hold" nodeType="withEffect">
                                  <p:stCondLst>
                                    <p:cond delay="0"/>
                                  </p:stCondLst>
                                  <p:childTnLst>
                                    <p:set>
                                      <p:cBhvr>
                                        <p:cTn id="46"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96277" y="219654"/>
            <a:ext cx="2123210" cy="1182417"/>
            <a:chOff x="156352" y="219655"/>
            <a:chExt cx="2123210" cy="1182417"/>
          </a:xfrm>
        </p:grpSpPr>
        <p:sp>
          <p:nvSpPr>
            <p:cNvPr id="5" name="椭圆 4"/>
            <p:cNvSpPr/>
            <p:nvPr/>
          </p:nvSpPr>
          <p:spPr>
            <a:xfrm>
              <a:off x="156352"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6" name="椭圆 5"/>
            <p:cNvSpPr/>
            <p:nvPr/>
          </p:nvSpPr>
          <p:spPr>
            <a:xfrm>
              <a:off x="156352"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7" name="椭圆 6"/>
            <p:cNvSpPr/>
            <p:nvPr/>
          </p:nvSpPr>
          <p:spPr>
            <a:xfrm>
              <a:off x="1036116"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8" name="椭圆 7"/>
            <p:cNvSpPr/>
            <p:nvPr/>
          </p:nvSpPr>
          <p:spPr>
            <a:xfrm>
              <a:off x="1036116"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9" name="直接箭头连接符 8"/>
            <p:cNvCxnSpPr>
              <a:stCxn id="5" idx="6"/>
              <a:endCxn id="7" idx="2"/>
            </p:cNvCxnSpPr>
            <p:nvPr/>
          </p:nvCxnSpPr>
          <p:spPr>
            <a:xfrm>
              <a:off x="520034"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a:stCxn id="7" idx="4"/>
              <a:endCxn id="8" idx="0"/>
            </p:cNvCxnSpPr>
            <p:nvPr/>
          </p:nvCxnSpPr>
          <p:spPr>
            <a:xfrm>
              <a:off x="1217957"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5" idx="4"/>
              <a:endCxn id="6" idx="0"/>
            </p:cNvCxnSpPr>
            <p:nvPr/>
          </p:nvCxnSpPr>
          <p:spPr>
            <a:xfrm>
              <a:off x="338193"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a:stCxn id="5" idx="5"/>
              <a:endCxn id="8" idx="1"/>
            </p:cNvCxnSpPr>
            <p:nvPr/>
          </p:nvCxnSpPr>
          <p:spPr>
            <a:xfrm>
              <a:off x="466774" y="530077"/>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1915880"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14" name="椭圆 13"/>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15" name="直接箭头连接符 14"/>
            <p:cNvCxnSpPr>
              <a:stCxn id="13" idx="2"/>
              <a:endCxn id="7" idx="6"/>
            </p:cNvCxnSpPr>
            <p:nvPr/>
          </p:nvCxnSpPr>
          <p:spPr>
            <a:xfrm flipH="1">
              <a:off x="1399798"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13" idx="4"/>
              <a:endCxn id="14"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2371887" y="219654"/>
            <a:ext cx="2123210" cy="1182417"/>
            <a:chOff x="156352" y="219655"/>
            <a:chExt cx="2123210" cy="1182417"/>
          </a:xfrm>
        </p:grpSpPr>
        <p:sp>
          <p:nvSpPr>
            <p:cNvPr id="23" name="椭圆 22"/>
            <p:cNvSpPr/>
            <p:nvPr/>
          </p:nvSpPr>
          <p:spPr>
            <a:xfrm>
              <a:off x="156352"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24" name="椭圆 23"/>
            <p:cNvSpPr/>
            <p:nvPr/>
          </p:nvSpPr>
          <p:spPr>
            <a:xfrm>
              <a:off x="156352"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25" name="椭圆 24"/>
            <p:cNvSpPr/>
            <p:nvPr/>
          </p:nvSpPr>
          <p:spPr>
            <a:xfrm>
              <a:off x="1036116"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26" name="椭圆 25"/>
            <p:cNvSpPr/>
            <p:nvPr/>
          </p:nvSpPr>
          <p:spPr>
            <a:xfrm>
              <a:off x="1036116"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27" name="直接箭头连接符 26"/>
            <p:cNvCxnSpPr>
              <a:stCxn id="23" idx="6"/>
              <a:endCxn id="25"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a:stCxn id="25" idx="4"/>
              <a:endCxn id="26" idx="0"/>
            </p:cNvCxnSpPr>
            <p:nvPr/>
          </p:nvCxnSpPr>
          <p:spPr>
            <a:xfrm>
              <a:off x="1217957"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stCxn id="23" idx="4"/>
              <a:endCxn id="24" idx="0"/>
            </p:cNvCxnSpPr>
            <p:nvPr/>
          </p:nvCxnSpPr>
          <p:spPr>
            <a:xfrm>
              <a:off x="338193"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a:stCxn id="23" idx="5"/>
              <a:endCxn id="26" idx="1"/>
            </p:cNvCxnSpPr>
            <p:nvPr/>
          </p:nvCxnSpPr>
          <p:spPr>
            <a:xfrm>
              <a:off x="466774" y="530077"/>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椭圆 30"/>
            <p:cNvSpPr/>
            <p:nvPr/>
          </p:nvSpPr>
          <p:spPr>
            <a:xfrm>
              <a:off x="1915880"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32" name="椭圆 31"/>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33" name="直接箭头连接符 32"/>
            <p:cNvCxnSpPr>
              <a:stCxn id="31" idx="2"/>
              <a:endCxn id="25" idx="6"/>
            </p:cNvCxnSpPr>
            <p:nvPr/>
          </p:nvCxnSpPr>
          <p:spPr>
            <a:xfrm flipH="1">
              <a:off x="1399798"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a:stCxn id="31" idx="4"/>
              <a:endCxn id="32"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4678607" y="219654"/>
            <a:ext cx="2123210" cy="1182417"/>
            <a:chOff x="156352" y="219655"/>
            <a:chExt cx="2123210" cy="1182417"/>
          </a:xfrm>
        </p:grpSpPr>
        <p:sp>
          <p:nvSpPr>
            <p:cNvPr id="36" name="椭圆 35"/>
            <p:cNvSpPr/>
            <p:nvPr/>
          </p:nvSpPr>
          <p:spPr>
            <a:xfrm>
              <a:off x="156352"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37" name="椭圆 36"/>
            <p:cNvSpPr/>
            <p:nvPr/>
          </p:nvSpPr>
          <p:spPr>
            <a:xfrm>
              <a:off x="156352"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38" name="椭圆 37"/>
            <p:cNvSpPr/>
            <p:nvPr/>
          </p:nvSpPr>
          <p:spPr>
            <a:xfrm>
              <a:off x="1036116"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39" name="椭圆 38"/>
            <p:cNvSpPr/>
            <p:nvPr/>
          </p:nvSpPr>
          <p:spPr>
            <a:xfrm>
              <a:off x="1036116" y="1038390"/>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40" name="直接箭头连接符 39"/>
            <p:cNvCxnSpPr>
              <a:stCxn id="36" idx="6"/>
              <a:endCxn id="38"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8" idx="4"/>
              <a:endCxn id="39"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a:stCxn id="36" idx="4"/>
              <a:endCxn id="37" idx="0"/>
            </p:cNvCxnSpPr>
            <p:nvPr/>
          </p:nvCxnSpPr>
          <p:spPr>
            <a:xfrm>
              <a:off x="338193"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a:stCxn id="36" idx="5"/>
              <a:endCxn id="39" idx="1"/>
            </p:cNvCxnSpPr>
            <p:nvPr/>
          </p:nvCxnSpPr>
          <p:spPr>
            <a:xfrm>
              <a:off x="466774" y="530077"/>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椭圆 43"/>
            <p:cNvSpPr/>
            <p:nvPr/>
          </p:nvSpPr>
          <p:spPr>
            <a:xfrm>
              <a:off x="1915880"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45" name="椭圆 44"/>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46" name="直接箭头连接符 45"/>
            <p:cNvCxnSpPr>
              <a:stCxn id="44" idx="2"/>
              <a:endCxn id="38" idx="6"/>
            </p:cNvCxnSpPr>
            <p:nvPr/>
          </p:nvCxnSpPr>
          <p:spPr>
            <a:xfrm flipH="1">
              <a:off x="1399798"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a:stCxn id="44" idx="4"/>
              <a:endCxn id="45"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1" name="组合 60"/>
          <p:cNvGrpSpPr/>
          <p:nvPr/>
        </p:nvGrpSpPr>
        <p:grpSpPr>
          <a:xfrm>
            <a:off x="6954217" y="219653"/>
            <a:ext cx="2123210" cy="1182417"/>
            <a:chOff x="156352" y="219655"/>
            <a:chExt cx="2123210" cy="1182417"/>
          </a:xfrm>
        </p:grpSpPr>
        <p:sp>
          <p:nvSpPr>
            <p:cNvPr id="62" name="椭圆 61"/>
            <p:cNvSpPr/>
            <p:nvPr/>
          </p:nvSpPr>
          <p:spPr>
            <a:xfrm>
              <a:off x="156352"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63" name="椭圆 62"/>
            <p:cNvSpPr/>
            <p:nvPr/>
          </p:nvSpPr>
          <p:spPr>
            <a:xfrm>
              <a:off x="156352"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64" name="椭圆 63"/>
            <p:cNvSpPr/>
            <p:nvPr/>
          </p:nvSpPr>
          <p:spPr>
            <a:xfrm>
              <a:off x="1036116"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65" name="椭圆 64"/>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66" name="直接箭头连接符 65"/>
            <p:cNvCxnSpPr>
              <a:stCxn id="62" idx="6"/>
              <a:endCxn id="64"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接箭头连接符 66"/>
            <p:cNvCxnSpPr>
              <a:stCxn id="64" idx="4"/>
              <a:endCxn id="65"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62" idx="4"/>
              <a:endCxn id="63" idx="0"/>
            </p:cNvCxnSpPr>
            <p:nvPr/>
          </p:nvCxnSpPr>
          <p:spPr>
            <a:xfrm>
              <a:off x="338193"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接箭头连接符 68"/>
            <p:cNvCxnSpPr>
              <a:stCxn id="62" idx="5"/>
              <a:endCxn id="65" idx="1"/>
            </p:cNvCxnSpPr>
            <p:nvPr/>
          </p:nvCxnSpPr>
          <p:spPr>
            <a:xfrm>
              <a:off x="466774" y="530077"/>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1915880"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71" name="椭圆 70"/>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72" name="直接箭头连接符 71"/>
            <p:cNvCxnSpPr>
              <a:stCxn id="70" idx="2"/>
              <a:endCxn id="64" idx="6"/>
            </p:cNvCxnSpPr>
            <p:nvPr/>
          </p:nvCxnSpPr>
          <p:spPr>
            <a:xfrm flipH="1">
              <a:off x="1399798"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72"/>
            <p:cNvCxnSpPr>
              <a:stCxn id="70" idx="4"/>
              <a:endCxn id="71"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4" name="组合 73"/>
          <p:cNvGrpSpPr/>
          <p:nvPr/>
        </p:nvGrpSpPr>
        <p:grpSpPr>
          <a:xfrm>
            <a:off x="96277" y="1681308"/>
            <a:ext cx="2123210" cy="1182417"/>
            <a:chOff x="156352" y="219655"/>
            <a:chExt cx="2123210" cy="1182417"/>
          </a:xfrm>
        </p:grpSpPr>
        <p:sp>
          <p:nvSpPr>
            <p:cNvPr id="75" name="椭圆 74"/>
            <p:cNvSpPr/>
            <p:nvPr/>
          </p:nvSpPr>
          <p:spPr>
            <a:xfrm>
              <a:off x="156352"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76" name="椭圆 75"/>
            <p:cNvSpPr/>
            <p:nvPr/>
          </p:nvSpPr>
          <p:spPr>
            <a:xfrm>
              <a:off x="156352"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77" name="椭圆 76"/>
            <p:cNvSpPr/>
            <p:nvPr/>
          </p:nvSpPr>
          <p:spPr>
            <a:xfrm>
              <a:off x="1036116"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78" name="椭圆 77"/>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79" name="直接箭头连接符 78"/>
            <p:cNvCxnSpPr>
              <a:stCxn id="75" idx="6"/>
              <a:endCxn id="77"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79"/>
            <p:cNvCxnSpPr>
              <a:stCxn id="77" idx="4"/>
              <a:endCxn id="78"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p:cNvCxnSpPr>
              <a:stCxn id="75" idx="4"/>
              <a:endCxn id="76" idx="0"/>
            </p:cNvCxnSpPr>
            <p:nvPr/>
          </p:nvCxnSpPr>
          <p:spPr>
            <a:xfrm>
              <a:off x="338193"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81"/>
            <p:cNvCxnSpPr>
              <a:stCxn id="75" idx="5"/>
              <a:endCxn id="78" idx="1"/>
            </p:cNvCxnSpPr>
            <p:nvPr/>
          </p:nvCxnSpPr>
          <p:spPr>
            <a:xfrm>
              <a:off x="466774" y="530077"/>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3" name="椭圆 82"/>
            <p:cNvSpPr/>
            <p:nvPr/>
          </p:nvSpPr>
          <p:spPr>
            <a:xfrm>
              <a:off x="1915880"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84" name="椭圆 83"/>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85" name="直接箭头连接符 84"/>
            <p:cNvCxnSpPr>
              <a:stCxn id="83" idx="2"/>
              <a:endCxn id="77" idx="6"/>
            </p:cNvCxnSpPr>
            <p:nvPr/>
          </p:nvCxnSpPr>
          <p:spPr>
            <a:xfrm flipH="1">
              <a:off x="1399798"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p:cNvCxnSpPr>
              <a:stCxn id="83" idx="4"/>
              <a:endCxn id="84"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4678607" y="1681308"/>
            <a:ext cx="2123210" cy="1182417"/>
            <a:chOff x="156352" y="219655"/>
            <a:chExt cx="2123210" cy="1182417"/>
          </a:xfrm>
        </p:grpSpPr>
        <p:sp>
          <p:nvSpPr>
            <p:cNvPr id="101" name="椭圆 100"/>
            <p:cNvSpPr/>
            <p:nvPr/>
          </p:nvSpPr>
          <p:spPr>
            <a:xfrm>
              <a:off x="156352"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02" name="椭圆 101"/>
            <p:cNvSpPr/>
            <p:nvPr/>
          </p:nvSpPr>
          <p:spPr>
            <a:xfrm>
              <a:off x="156352" y="1038390"/>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03" name="椭圆 102"/>
            <p:cNvSpPr/>
            <p:nvPr/>
          </p:nvSpPr>
          <p:spPr>
            <a:xfrm>
              <a:off x="1036116"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04" name="椭圆 103"/>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05" name="直接箭头连接符 104"/>
            <p:cNvCxnSpPr>
              <a:stCxn id="101" idx="6"/>
              <a:endCxn id="103"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直接箭头连接符 105"/>
            <p:cNvCxnSpPr>
              <a:stCxn id="103" idx="4"/>
              <a:endCxn id="104"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接箭头连接符 106"/>
            <p:cNvCxnSpPr>
              <a:stCxn id="101" idx="4"/>
              <a:endCxn id="102" idx="0"/>
            </p:cNvCxnSpPr>
            <p:nvPr/>
          </p:nvCxnSpPr>
          <p:spPr>
            <a:xfrm>
              <a:off x="338193"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直接箭头连接符 107"/>
            <p:cNvCxnSpPr>
              <a:stCxn id="101" idx="5"/>
              <a:endCxn id="104" idx="1"/>
            </p:cNvCxnSpPr>
            <p:nvPr/>
          </p:nvCxnSpPr>
          <p:spPr>
            <a:xfrm>
              <a:off x="466774" y="530077"/>
              <a:ext cx="622602" cy="561573"/>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1915880"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110" name="椭圆 109"/>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111" name="直接箭头连接符 110"/>
            <p:cNvCxnSpPr>
              <a:stCxn id="109" idx="2"/>
              <a:endCxn id="103" idx="6"/>
            </p:cNvCxnSpPr>
            <p:nvPr/>
          </p:nvCxnSpPr>
          <p:spPr>
            <a:xfrm flipH="1">
              <a:off x="1399798"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直接箭头连接符 111"/>
            <p:cNvCxnSpPr>
              <a:stCxn id="109" idx="4"/>
              <a:endCxn id="110"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3" name="组合 112"/>
          <p:cNvGrpSpPr/>
          <p:nvPr/>
        </p:nvGrpSpPr>
        <p:grpSpPr>
          <a:xfrm>
            <a:off x="6951720" y="1681306"/>
            <a:ext cx="2123210" cy="1182417"/>
            <a:chOff x="156352" y="219655"/>
            <a:chExt cx="2123210" cy="1182417"/>
          </a:xfrm>
        </p:grpSpPr>
        <p:sp>
          <p:nvSpPr>
            <p:cNvPr id="114" name="椭圆 113"/>
            <p:cNvSpPr/>
            <p:nvPr/>
          </p:nvSpPr>
          <p:spPr>
            <a:xfrm>
              <a:off x="156352"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15" name="椭圆 114"/>
            <p:cNvSpPr/>
            <p:nvPr/>
          </p:nvSpPr>
          <p:spPr>
            <a:xfrm>
              <a:off x="156352"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116" name="椭圆 115"/>
            <p:cNvSpPr/>
            <p:nvPr/>
          </p:nvSpPr>
          <p:spPr>
            <a:xfrm>
              <a:off x="1036116"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17" name="椭圆 116"/>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18" name="直接箭头连接符 117"/>
            <p:cNvCxnSpPr>
              <a:stCxn id="114" idx="6"/>
              <a:endCxn id="116"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a:stCxn id="116" idx="4"/>
              <a:endCxn id="117"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接箭头连接符 119"/>
            <p:cNvCxnSpPr>
              <a:stCxn id="114" idx="4"/>
              <a:endCxn id="115" idx="0"/>
            </p:cNvCxnSpPr>
            <p:nvPr/>
          </p:nvCxnSpPr>
          <p:spPr>
            <a:xfrm>
              <a:off x="338193"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接箭头连接符 120"/>
            <p:cNvCxnSpPr>
              <a:stCxn id="114" idx="5"/>
              <a:endCxn id="117" idx="1"/>
            </p:cNvCxnSpPr>
            <p:nvPr/>
          </p:nvCxnSpPr>
          <p:spPr>
            <a:xfrm>
              <a:off x="466774" y="530077"/>
              <a:ext cx="622602" cy="561573"/>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2" name="椭圆 121"/>
            <p:cNvSpPr/>
            <p:nvPr/>
          </p:nvSpPr>
          <p:spPr>
            <a:xfrm>
              <a:off x="1915880"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123" name="椭圆 122"/>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124" name="直接箭头连接符 123"/>
            <p:cNvCxnSpPr>
              <a:stCxn id="122" idx="2"/>
              <a:endCxn id="116" idx="6"/>
            </p:cNvCxnSpPr>
            <p:nvPr/>
          </p:nvCxnSpPr>
          <p:spPr>
            <a:xfrm flipH="1">
              <a:off x="1399798"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接箭头连接符 124"/>
            <p:cNvCxnSpPr>
              <a:stCxn id="122" idx="4"/>
              <a:endCxn id="123"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2369390" y="1681306"/>
            <a:ext cx="2123210" cy="1182417"/>
            <a:chOff x="156352" y="219655"/>
            <a:chExt cx="2123210" cy="1182417"/>
          </a:xfrm>
        </p:grpSpPr>
        <p:sp>
          <p:nvSpPr>
            <p:cNvPr id="140" name="椭圆 139"/>
            <p:cNvSpPr/>
            <p:nvPr/>
          </p:nvSpPr>
          <p:spPr>
            <a:xfrm>
              <a:off x="156352"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41" name="椭圆 140"/>
            <p:cNvSpPr/>
            <p:nvPr/>
          </p:nvSpPr>
          <p:spPr>
            <a:xfrm>
              <a:off x="156352"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42" name="椭圆 141"/>
            <p:cNvSpPr/>
            <p:nvPr/>
          </p:nvSpPr>
          <p:spPr>
            <a:xfrm>
              <a:off x="1036116"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43" name="椭圆 142"/>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44" name="直接箭头连接符 143"/>
            <p:cNvCxnSpPr>
              <a:stCxn id="140" idx="6"/>
              <a:endCxn id="142"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接箭头连接符 144"/>
            <p:cNvCxnSpPr>
              <a:stCxn id="142" idx="4"/>
              <a:endCxn id="143"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直接箭头连接符 145"/>
            <p:cNvCxnSpPr>
              <a:stCxn id="140" idx="4"/>
              <a:endCxn id="141" idx="0"/>
            </p:cNvCxnSpPr>
            <p:nvPr/>
          </p:nvCxnSpPr>
          <p:spPr>
            <a:xfrm>
              <a:off x="338193"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接箭头连接符 146"/>
            <p:cNvCxnSpPr>
              <a:stCxn id="140" idx="5"/>
              <a:endCxn id="143" idx="1"/>
            </p:cNvCxnSpPr>
            <p:nvPr/>
          </p:nvCxnSpPr>
          <p:spPr>
            <a:xfrm>
              <a:off x="466774" y="530077"/>
              <a:ext cx="622602" cy="561573"/>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8" name="椭圆 147"/>
            <p:cNvSpPr/>
            <p:nvPr/>
          </p:nvSpPr>
          <p:spPr>
            <a:xfrm>
              <a:off x="1915880"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149" name="椭圆 148"/>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150" name="直接箭头连接符 149"/>
            <p:cNvCxnSpPr>
              <a:stCxn id="148" idx="2"/>
              <a:endCxn id="142" idx="6"/>
            </p:cNvCxnSpPr>
            <p:nvPr/>
          </p:nvCxnSpPr>
          <p:spPr>
            <a:xfrm flipH="1">
              <a:off x="1399798"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接箭头连接符 150"/>
            <p:cNvCxnSpPr>
              <a:stCxn id="148" idx="4"/>
              <a:endCxn id="149"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2" name="组合 151"/>
          <p:cNvGrpSpPr/>
          <p:nvPr/>
        </p:nvGrpSpPr>
        <p:grpSpPr>
          <a:xfrm>
            <a:off x="96277" y="3318778"/>
            <a:ext cx="2123210" cy="1182417"/>
            <a:chOff x="156352" y="219655"/>
            <a:chExt cx="2123210" cy="1182417"/>
          </a:xfrm>
        </p:grpSpPr>
        <p:sp>
          <p:nvSpPr>
            <p:cNvPr id="153" name="椭圆 152"/>
            <p:cNvSpPr/>
            <p:nvPr/>
          </p:nvSpPr>
          <p:spPr>
            <a:xfrm>
              <a:off x="156352"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a:t>
              </a:r>
              <a:endParaRPr lang="en-US" dirty="0">
                <a:solidFill>
                  <a:schemeClr val="bg1"/>
                </a:solidFill>
              </a:endParaRPr>
            </a:p>
          </p:txBody>
        </p:sp>
        <p:sp>
          <p:nvSpPr>
            <p:cNvPr id="154" name="椭圆 153"/>
            <p:cNvSpPr/>
            <p:nvPr/>
          </p:nvSpPr>
          <p:spPr>
            <a:xfrm>
              <a:off x="156352"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155" name="椭圆 154"/>
            <p:cNvSpPr/>
            <p:nvPr/>
          </p:nvSpPr>
          <p:spPr>
            <a:xfrm>
              <a:off x="1036116"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56" name="椭圆 155"/>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57" name="直接箭头连接符 156"/>
            <p:cNvCxnSpPr>
              <a:stCxn id="153" idx="6"/>
              <a:endCxn id="155"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8" name="直接箭头连接符 157"/>
            <p:cNvCxnSpPr>
              <a:stCxn id="155" idx="4"/>
              <a:endCxn id="156"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直接箭头连接符 158"/>
            <p:cNvCxnSpPr>
              <a:stCxn id="153" idx="4"/>
              <a:endCxn id="154" idx="0"/>
            </p:cNvCxnSpPr>
            <p:nvPr/>
          </p:nvCxnSpPr>
          <p:spPr>
            <a:xfrm>
              <a:off x="338193"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直接箭头连接符 159"/>
            <p:cNvCxnSpPr>
              <a:stCxn id="153" idx="5"/>
              <a:endCxn id="156" idx="1"/>
            </p:cNvCxnSpPr>
            <p:nvPr/>
          </p:nvCxnSpPr>
          <p:spPr>
            <a:xfrm>
              <a:off x="466774" y="530077"/>
              <a:ext cx="622602" cy="561573"/>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1" name="椭圆 160"/>
            <p:cNvSpPr/>
            <p:nvPr/>
          </p:nvSpPr>
          <p:spPr>
            <a:xfrm>
              <a:off x="1915880" y="21965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162" name="椭圆 161"/>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163" name="直接箭头连接符 162"/>
            <p:cNvCxnSpPr>
              <a:stCxn id="161" idx="2"/>
              <a:endCxn id="155" idx="6"/>
            </p:cNvCxnSpPr>
            <p:nvPr/>
          </p:nvCxnSpPr>
          <p:spPr>
            <a:xfrm flipH="1">
              <a:off x="1399798" y="40149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直接箭头连接符 163"/>
            <p:cNvCxnSpPr>
              <a:stCxn id="161" idx="4"/>
              <a:endCxn id="162"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65" name="组合 164"/>
          <p:cNvGrpSpPr/>
          <p:nvPr/>
        </p:nvGrpSpPr>
        <p:grpSpPr>
          <a:xfrm>
            <a:off x="2369390" y="3318778"/>
            <a:ext cx="2123210" cy="1182417"/>
            <a:chOff x="156352" y="219655"/>
            <a:chExt cx="2123210" cy="1182417"/>
          </a:xfrm>
        </p:grpSpPr>
        <p:sp>
          <p:nvSpPr>
            <p:cNvPr id="166" name="椭圆 165"/>
            <p:cNvSpPr/>
            <p:nvPr/>
          </p:nvSpPr>
          <p:spPr>
            <a:xfrm>
              <a:off x="156352"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a:t>
              </a:r>
              <a:endParaRPr lang="en-US" dirty="0">
                <a:solidFill>
                  <a:schemeClr val="bg1"/>
                </a:solidFill>
              </a:endParaRPr>
            </a:p>
          </p:txBody>
        </p:sp>
        <p:sp>
          <p:nvSpPr>
            <p:cNvPr id="167" name="椭圆 166"/>
            <p:cNvSpPr/>
            <p:nvPr/>
          </p:nvSpPr>
          <p:spPr>
            <a:xfrm>
              <a:off x="156352"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168" name="椭圆 167"/>
            <p:cNvSpPr/>
            <p:nvPr/>
          </p:nvSpPr>
          <p:spPr>
            <a:xfrm>
              <a:off x="1036116"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69" name="椭圆 168"/>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70" name="直接箭头连接符 169"/>
            <p:cNvCxnSpPr>
              <a:stCxn id="166" idx="6"/>
              <a:endCxn id="168"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直接箭头连接符 170"/>
            <p:cNvCxnSpPr>
              <a:stCxn id="168" idx="4"/>
              <a:endCxn id="169"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直接箭头连接符 171"/>
            <p:cNvCxnSpPr>
              <a:stCxn id="166" idx="4"/>
              <a:endCxn id="167" idx="0"/>
            </p:cNvCxnSpPr>
            <p:nvPr/>
          </p:nvCxnSpPr>
          <p:spPr>
            <a:xfrm>
              <a:off x="338193"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3" name="直接箭头连接符 172"/>
            <p:cNvCxnSpPr>
              <a:stCxn id="166" idx="5"/>
              <a:endCxn id="169" idx="1"/>
            </p:cNvCxnSpPr>
            <p:nvPr/>
          </p:nvCxnSpPr>
          <p:spPr>
            <a:xfrm>
              <a:off x="466774" y="530077"/>
              <a:ext cx="622602" cy="561573"/>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4" name="椭圆 173"/>
            <p:cNvSpPr/>
            <p:nvPr/>
          </p:nvSpPr>
          <p:spPr>
            <a:xfrm>
              <a:off x="1915880"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175" name="椭圆 174"/>
            <p:cNvSpPr/>
            <p:nvPr/>
          </p:nvSpPr>
          <p:spPr>
            <a:xfrm>
              <a:off x="1915880" y="1038390"/>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176" name="直接箭头连接符 175"/>
            <p:cNvCxnSpPr>
              <a:stCxn id="174" idx="2"/>
              <a:endCxn id="168" idx="6"/>
            </p:cNvCxnSpPr>
            <p:nvPr/>
          </p:nvCxnSpPr>
          <p:spPr>
            <a:xfrm flipH="1">
              <a:off x="1399798" y="401496"/>
              <a:ext cx="516082" cy="0"/>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7" name="直接箭头连接符 176"/>
            <p:cNvCxnSpPr>
              <a:stCxn id="174" idx="4"/>
              <a:endCxn id="175" idx="0"/>
            </p:cNvCxnSpPr>
            <p:nvPr/>
          </p:nvCxnSpPr>
          <p:spPr>
            <a:xfrm>
              <a:off x="2097721" y="583337"/>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78" name="组合 177"/>
          <p:cNvGrpSpPr/>
          <p:nvPr/>
        </p:nvGrpSpPr>
        <p:grpSpPr>
          <a:xfrm>
            <a:off x="4674441" y="3318777"/>
            <a:ext cx="2123210" cy="1182417"/>
            <a:chOff x="156352" y="219655"/>
            <a:chExt cx="2123210" cy="1182417"/>
          </a:xfrm>
        </p:grpSpPr>
        <p:sp>
          <p:nvSpPr>
            <p:cNvPr id="179" name="椭圆 178"/>
            <p:cNvSpPr/>
            <p:nvPr/>
          </p:nvSpPr>
          <p:spPr>
            <a:xfrm>
              <a:off x="156352"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a:t>
              </a:r>
              <a:endParaRPr lang="en-US" dirty="0">
                <a:solidFill>
                  <a:schemeClr val="bg1"/>
                </a:solidFill>
              </a:endParaRPr>
            </a:p>
          </p:txBody>
        </p:sp>
        <p:sp>
          <p:nvSpPr>
            <p:cNvPr id="180" name="椭圆 179"/>
            <p:cNvSpPr/>
            <p:nvPr/>
          </p:nvSpPr>
          <p:spPr>
            <a:xfrm>
              <a:off x="156352"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181" name="椭圆 180"/>
            <p:cNvSpPr/>
            <p:nvPr/>
          </p:nvSpPr>
          <p:spPr>
            <a:xfrm>
              <a:off x="1036116"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82" name="椭圆 181"/>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83" name="直接箭头连接符 182"/>
            <p:cNvCxnSpPr>
              <a:stCxn id="179" idx="6"/>
              <a:endCxn id="181"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接箭头连接符 183"/>
            <p:cNvCxnSpPr>
              <a:stCxn id="181" idx="4"/>
              <a:endCxn id="182"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接箭头连接符 184"/>
            <p:cNvCxnSpPr>
              <a:stCxn id="179" idx="4"/>
              <a:endCxn id="180" idx="0"/>
            </p:cNvCxnSpPr>
            <p:nvPr/>
          </p:nvCxnSpPr>
          <p:spPr>
            <a:xfrm>
              <a:off x="338193"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接箭头连接符 185"/>
            <p:cNvCxnSpPr>
              <a:stCxn id="179" idx="5"/>
              <a:endCxn id="182" idx="1"/>
            </p:cNvCxnSpPr>
            <p:nvPr/>
          </p:nvCxnSpPr>
          <p:spPr>
            <a:xfrm>
              <a:off x="466774" y="530077"/>
              <a:ext cx="622602" cy="561573"/>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7" name="椭圆 186"/>
            <p:cNvSpPr/>
            <p:nvPr/>
          </p:nvSpPr>
          <p:spPr>
            <a:xfrm>
              <a:off x="1915880"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188" name="椭圆 187"/>
            <p:cNvSpPr/>
            <p:nvPr/>
          </p:nvSpPr>
          <p:spPr>
            <a:xfrm>
              <a:off x="1915880" y="1038390"/>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endParaRPr lang="en-US" dirty="0">
                <a:solidFill>
                  <a:schemeClr val="tx1"/>
                </a:solidFill>
              </a:endParaRPr>
            </a:p>
          </p:txBody>
        </p:sp>
        <p:cxnSp>
          <p:nvCxnSpPr>
            <p:cNvPr id="189" name="直接箭头连接符 188"/>
            <p:cNvCxnSpPr>
              <a:stCxn id="187" idx="2"/>
              <a:endCxn id="181" idx="6"/>
            </p:cNvCxnSpPr>
            <p:nvPr/>
          </p:nvCxnSpPr>
          <p:spPr>
            <a:xfrm flipH="1">
              <a:off x="1399798" y="401496"/>
              <a:ext cx="516082" cy="0"/>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接箭头连接符 189"/>
            <p:cNvCxnSpPr>
              <a:stCxn id="187" idx="4"/>
              <a:endCxn id="188" idx="0"/>
            </p:cNvCxnSpPr>
            <p:nvPr/>
          </p:nvCxnSpPr>
          <p:spPr>
            <a:xfrm>
              <a:off x="2097721"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91" name="组合 190"/>
          <p:cNvGrpSpPr/>
          <p:nvPr/>
        </p:nvGrpSpPr>
        <p:grpSpPr>
          <a:xfrm>
            <a:off x="6958648" y="3318777"/>
            <a:ext cx="2123210" cy="1182417"/>
            <a:chOff x="156352" y="219655"/>
            <a:chExt cx="2123210" cy="1182417"/>
          </a:xfrm>
        </p:grpSpPr>
        <p:sp>
          <p:nvSpPr>
            <p:cNvPr id="192" name="椭圆 191"/>
            <p:cNvSpPr/>
            <p:nvPr/>
          </p:nvSpPr>
          <p:spPr>
            <a:xfrm>
              <a:off x="156352"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a:t>
              </a:r>
              <a:endParaRPr lang="en-US" dirty="0">
                <a:solidFill>
                  <a:schemeClr val="bg1"/>
                </a:solidFill>
              </a:endParaRPr>
            </a:p>
          </p:txBody>
        </p:sp>
        <p:sp>
          <p:nvSpPr>
            <p:cNvPr id="193" name="椭圆 192"/>
            <p:cNvSpPr/>
            <p:nvPr/>
          </p:nvSpPr>
          <p:spPr>
            <a:xfrm>
              <a:off x="156352"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194" name="椭圆 193"/>
            <p:cNvSpPr/>
            <p:nvPr/>
          </p:nvSpPr>
          <p:spPr>
            <a:xfrm>
              <a:off x="1036116"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195" name="椭圆 194"/>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196" name="直接箭头连接符 195"/>
            <p:cNvCxnSpPr>
              <a:stCxn id="192" idx="6"/>
              <a:endCxn id="194"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接箭头连接符 196"/>
            <p:cNvCxnSpPr>
              <a:stCxn id="194" idx="4"/>
              <a:endCxn id="195"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接箭头连接符 197"/>
            <p:cNvCxnSpPr>
              <a:stCxn id="192" idx="4"/>
              <a:endCxn id="193" idx="0"/>
            </p:cNvCxnSpPr>
            <p:nvPr/>
          </p:nvCxnSpPr>
          <p:spPr>
            <a:xfrm>
              <a:off x="338193"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接箭头连接符 198"/>
            <p:cNvCxnSpPr>
              <a:stCxn id="192" idx="5"/>
              <a:endCxn id="195" idx="1"/>
            </p:cNvCxnSpPr>
            <p:nvPr/>
          </p:nvCxnSpPr>
          <p:spPr>
            <a:xfrm>
              <a:off x="466774" y="530077"/>
              <a:ext cx="622602" cy="561573"/>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0" name="椭圆 199"/>
            <p:cNvSpPr/>
            <p:nvPr/>
          </p:nvSpPr>
          <p:spPr>
            <a:xfrm>
              <a:off x="1915880" y="21965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endParaRPr lang="en-US" dirty="0">
                <a:solidFill>
                  <a:schemeClr val="tx1"/>
                </a:solidFill>
              </a:endParaRPr>
            </a:p>
          </p:txBody>
        </p:sp>
        <p:sp>
          <p:nvSpPr>
            <p:cNvPr id="201" name="椭圆 200"/>
            <p:cNvSpPr/>
            <p:nvPr/>
          </p:nvSpPr>
          <p:spPr>
            <a:xfrm>
              <a:off x="1915880"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F</a:t>
              </a:r>
              <a:endParaRPr lang="en-US" dirty="0">
                <a:solidFill>
                  <a:schemeClr val="bg1"/>
                </a:solidFill>
              </a:endParaRPr>
            </a:p>
          </p:txBody>
        </p:sp>
        <p:cxnSp>
          <p:nvCxnSpPr>
            <p:cNvPr id="202" name="直接箭头连接符 201"/>
            <p:cNvCxnSpPr>
              <a:stCxn id="200" idx="2"/>
              <a:endCxn id="194" idx="6"/>
            </p:cNvCxnSpPr>
            <p:nvPr/>
          </p:nvCxnSpPr>
          <p:spPr>
            <a:xfrm flipH="1">
              <a:off x="1399798" y="401496"/>
              <a:ext cx="516082" cy="0"/>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接箭头连接符 202"/>
            <p:cNvCxnSpPr>
              <a:stCxn id="200" idx="4"/>
              <a:endCxn id="201" idx="0"/>
            </p:cNvCxnSpPr>
            <p:nvPr/>
          </p:nvCxnSpPr>
          <p:spPr>
            <a:xfrm>
              <a:off x="2097721"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4" name="组合 203"/>
          <p:cNvGrpSpPr/>
          <p:nvPr/>
        </p:nvGrpSpPr>
        <p:grpSpPr>
          <a:xfrm>
            <a:off x="96277" y="4956248"/>
            <a:ext cx="2123210" cy="1182417"/>
            <a:chOff x="156352" y="219655"/>
            <a:chExt cx="2123210" cy="1182417"/>
          </a:xfrm>
        </p:grpSpPr>
        <p:sp>
          <p:nvSpPr>
            <p:cNvPr id="205" name="椭圆 204"/>
            <p:cNvSpPr/>
            <p:nvPr/>
          </p:nvSpPr>
          <p:spPr>
            <a:xfrm>
              <a:off x="156352"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a:t>
              </a:r>
              <a:endParaRPr lang="en-US" dirty="0">
                <a:solidFill>
                  <a:schemeClr val="bg1"/>
                </a:solidFill>
              </a:endParaRPr>
            </a:p>
          </p:txBody>
        </p:sp>
        <p:sp>
          <p:nvSpPr>
            <p:cNvPr id="206" name="椭圆 205"/>
            <p:cNvSpPr/>
            <p:nvPr/>
          </p:nvSpPr>
          <p:spPr>
            <a:xfrm>
              <a:off x="156352"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207" name="椭圆 206"/>
            <p:cNvSpPr/>
            <p:nvPr/>
          </p:nvSpPr>
          <p:spPr>
            <a:xfrm>
              <a:off x="1036116"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208" name="椭圆 207"/>
            <p:cNvSpPr/>
            <p:nvPr/>
          </p:nvSpPr>
          <p:spPr>
            <a:xfrm>
              <a:off x="1036116"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209" name="直接箭头连接符 208"/>
            <p:cNvCxnSpPr>
              <a:stCxn id="205" idx="6"/>
              <a:endCxn id="207" idx="2"/>
            </p:cNvCxnSpPr>
            <p:nvPr/>
          </p:nvCxnSpPr>
          <p:spPr>
            <a:xfrm>
              <a:off x="520034" y="401496"/>
              <a:ext cx="516082"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接箭头连接符 209"/>
            <p:cNvCxnSpPr>
              <a:stCxn id="207" idx="4"/>
              <a:endCxn id="208" idx="0"/>
            </p:cNvCxnSpPr>
            <p:nvPr/>
          </p:nvCxnSpPr>
          <p:spPr>
            <a:xfrm>
              <a:off x="1217957"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接箭头连接符 210"/>
            <p:cNvCxnSpPr>
              <a:stCxn id="205" idx="4"/>
              <a:endCxn id="206" idx="0"/>
            </p:cNvCxnSpPr>
            <p:nvPr/>
          </p:nvCxnSpPr>
          <p:spPr>
            <a:xfrm>
              <a:off x="338193"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接箭头连接符 211"/>
            <p:cNvCxnSpPr>
              <a:stCxn id="205" idx="5"/>
              <a:endCxn id="208" idx="1"/>
            </p:cNvCxnSpPr>
            <p:nvPr/>
          </p:nvCxnSpPr>
          <p:spPr>
            <a:xfrm>
              <a:off x="466774" y="530077"/>
              <a:ext cx="622602" cy="561573"/>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3" name="椭圆 212"/>
            <p:cNvSpPr/>
            <p:nvPr/>
          </p:nvSpPr>
          <p:spPr>
            <a:xfrm>
              <a:off x="1915880" y="219655"/>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E</a:t>
              </a:r>
              <a:endParaRPr lang="en-US" dirty="0">
                <a:solidFill>
                  <a:schemeClr val="bg1"/>
                </a:solidFill>
              </a:endParaRPr>
            </a:p>
          </p:txBody>
        </p:sp>
        <p:sp>
          <p:nvSpPr>
            <p:cNvPr id="214" name="椭圆 213"/>
            <p:cNvSpPr/>
            <p:nvPr/>
          </p:nvSpPr>
          <p:spPr>
            <a:xfrm>
              <a:off x="1915880" y="1038390"/>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F</a:t>
              </a:r>
              <a:endParaRPr lang="en-US" dirty="0">
                <a:solidFill>
                  <a:schemeClr val="bg1"/>
                </a:solidFill>
              </a:endParaRPr>
            </a:p>
          </p:txBody>
        </p:sp>
        <p:cxnSp>
          <p:nvCxnSpPr>
            <p:cNvPr id="215" name="直接箭头连接符 214"/>
            <p:cNvCxnSpPr>
              <a:stCxn id="213" idx="2"/>
              <a:endCxn id="207" idx="6"/>
            </p:cNvCxnSpPr>
            <p:nvPr/>
          </p:nvCxnSpPr>
          <p:spPr>
            <a:xfrm flipH="1">
              <a:off x="1399798" y="401496"/>
              <a:ext cx="516082" cy="0"/>
            </a:xfrm>
            <a:prstGeom prst="straightConnector1">
              <a:avLst/>
            </a:prstGeom>
            <a:ln w="19050">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接箭头连接符 215"/>
            <p:cNvCxnSpPr>
              <a:stCxn id="213" idx="4"/>
              <a:endCxn id="214" idx="0"/>
            </p:cNvCxnSpPr>
            <p:nvPr/>
          </p:nvCxnSpPr>
          <p:spPr>
            <a:xfrm>
              <a:off x="2097721" y="583337"/>
              <a:ext cx="0" cy="455053"/>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217" name="矩形 216"/>
          <p:cNvSpPr/>
          <p:nvPr/>
        </p:nvSpPr>
        <p:spPr>
          <a:xfrm>
            <a:off x="5631974" y="4780431"/>
            <a:ext cx="3371850" cy="175317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a:solidFill>
                  <a:schemeClr val="tx1"/>
                </a:solidFill>
              </a:rPr>
              <a:t>DFS(G,s):</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s.color</a:t>
            </a:r>
            <a:r>
              <a:rPr lang="en-GB" sz="1600" dirty="0">
                <a:solidFill>
                  <a:schemeClr val="tx1"/>
                </a:solidFill>
                <a:latin typeface="Courier New" pitchFamily="49" charset="0"/>
                <a:cs typeface="Courier New" pitchFamily="49" charset="0"/>
              </a:rPr>
              <a:t> = GRAY</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for (each edge (</a:t>
            </a:r>
            <a:r>
              <a:rPr lang="en-GB" sz="1600" dirty="0" err="1">
                <a:solidFill>
                  <a:schemeClr val="tx1"/>
                </a:solidFill>
                <a:latin typeface="Courier New" pitchFamily="49" charset="0"/>
                <a:cs typeface="Courier New" pitchFamily="49" charset="0"/>
              </a:rPr>
              <a:t>s,v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v.color</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v.parent</a:t>
            </a:r>
            <a:r>
              <a:rPr lang="en-GB" sz="1600" dirty="0">
                <a:solidFill>
                  <a:schemeClr val="tx1"/>
                </a:solidFill>
                <a:latin typeface="Courier New" pitchFamily="49" charset="0"/>
                <a:cs typeface="Courier New" pitchFamily="49" charset="0"/>
              </a:rPr>
              <a:t> = 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DFS(</a:t>
            </a:r>
            <a:r>
              <a:rPr lang="en-GB" sz="1600" dirty="0" err="1">
                <a:solidFill>
                  <a:schemeClr val="tx1"/>
                </a:solidFill>
                <a:latin typeface="Courier New" pitchFamily="49" charset="0"/>
                <a:cs typeface="Courier New" pitchFamily="49" charset="0"/>
              </a:rPr>
              <a:t>G,v</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s.color</a:t>
            </a:r>
            <a:r>
              <a:rPr lang="en-GB" sz="1600" dirty="0">
                <a:solidFill>
                  <a:schemeClr val="tx1"/>
                </a:solidFill>
                <a:latin typeface="Courier New" pitchFamily="49" charset="0"/>
                <a:cs typeface="Courier New" pitchFamily="49" charset="0"/>
              </a:rPr>
              <a:t> = BLACK</a:t>
            </a:r>
            <a:endParaRPr lang="en-GB" sz="1600" dirty="0">
              <a:solidFill>
                <a:schemeClr val="tx1"/>
              </a:solidFill>
              <a:latin typeface="Courier New" pitchFamily="49" charset="0"/>
              <a:cs typeface="Courier New" pitchFamily="49" charset="0"/>
            </a:endParaRPr>
          </a:p>
        </p:txBody>
      </p:sp>
      <p:sp>
        <p:nvSpPr>
          <p:cNvPr id="218" name="矩形 217"/>
          <p:cNvSpPr/>
          <p:nvPr/>
        </p:nvSpPr>
        <p:spPr>
          <a:xfrm>
            <a:off x="2480492" y="4780429"/>
            <a:ext cx="3018559" cy="175317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DFSAll</a:t>
            </a:r>
            <a:r>
              <a:rPr lang="en-GB" sz="1600" b="1" u="sng" dirty="0">
                <a:solidFill>
                  <a:schemeClr val="tx1"/>
                </a:solidFill>
              </a:rPr>
              <a:t>(G):</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for (each node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u.color</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u.parent</a:t>
            </a:r>
            <a:r>
              <a:rPr lang="en-GB" sz="1600" dirty="0">
                <a:solidFill>
                  <a:schemeClr val="tx1"/>
                </a:solidFill>
                <a:latin typeface="Courier New" pitchFamily="49" charset="0"/>
                <a:cs typeface="Courier New" pitchFamily="49" charset="0"/>
              </a:rPr>
              <a:t> = NIL</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for (each node u)</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u.color</a:t>
            </a:r>
            <a:r>
              <a:rPr lang="en-GB" sz="1600" dirty="0">
                <a:solidFill>
                  <a:schemeClr val="tx1"/>
                </a:solidFill>
                <a:latin typeface="Courier New" pitchFamily="49" charset="0"/>
                <a:cs typeface="Courier New" pitchFamily="49" charset="0"/>
              </a:rPr>
              <a:t> == WHITE)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DFS(</a:t>
            </a:r>
            <a:r>
              <a:rPr lang="en-GB" sz="1600" dirty="0" err="1">
                <a:solidFill>
                  <a:schemeClr val="tx1"/>
                </a:solidFill>
                <a:latin typeface="Courier New" pitchFamily="49" charset="0"/>
                <a:cs typeface="Courier New" pitchFamily="49" charset="0"/>
              </a:rPr>
              <a:t>G,u</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5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6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7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9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Depth-First Search (DFS)</a:t>
            </a:r>
            <a:endParaRPr lang="en-US" dirty="0"/>
          </a:p>
        </p:txBody>
      </p:sp>
      <p:sp>
        <p:nvSpPr>
          <p:cNvPr id="3" name="内容占位符 2"/>
          <p:cNvSpPr>
            <a:spLocks noGrp="1"/>
          </p:cNvSpPr>
          <p:nvPr>
            <p:ph idx="1"/>
          </p:nvPr>
        </p:nvSpPr>
        <p:spPr>
          <a:xfrm>
            <a:off x="628650" y="1690688"/>
            <a:ext cx="7886700" cy="4802185"/>
          </a:xfrm>
        </p:spPr>
        <p:txBody>
          <a:bodyPr>
            <a:normAutofit/>
          </a:bodyPr>
          <a:lstStyle/>
          <a:p>
            <a:r>
              <a:rPr lang="en-US" sz="2400" dirty="0"/>
              <a:t>DFS provides (at least) two chances to process each node:</a:t>
            </a:r>
            <a:endParaRPr lang="en-US" sz="2400" dirty="0"/>
          </a:p>
          <a:p>
            <a:pPr lvl="1"/>
            <a:r>
              <a:rPr lang="en-US" sz="2000" b="1" dirty="0">
                <a:solidFill>
                  <a:schemeClr val="accent1">
                    <a:lumMod val="75000"/>
                  </a:schemeClr>
                </a:solidFill>
              </a:rPr>
              <a:t>Pre-Visit</a:t>
            </a:r>
            <a:r>
              <a:rPr lang="en-US" sz="2000" b="1" dirty="0"/>
              <a:t>:</a:t>
            </a:r>
            <a:r>
              <a:rPr lang="en-US" sz="2000" dirty="0"/>
              <a:t> WHITE -&gt; GRAY</a:t>
            </a:r>
            <a:endParaRPr lang="en-US" sz="2000" dirty="0"/>
          </a:p>
          <a:p>
            <a:pPr lvl="1"/>
            <a:r>
              <a:rPr lang="en-US" sz="2000" b="1" dirty="0">
                <a:solidFill>
                  <a:schemeClr val="accent1">
                    <a:lumMod val="75000"/>
                  </a:schemeClr>
                </a:solidFill>
              </a:rPr>
              <a:t>Post-Visit</a:t>
            </a:r>
            <a:r>
              <a:rPr lang="en-US" sz="2000" b="1" dirty="0"/>
              <a:t>: </a:t>
            </a:r>
            <a:r>
              <a:rPr lang="en-US" sz="2000" dirty="0"/>
              <a:t>GRAY -&gt; BLACK</a:t>
            </a:r>
            <a:endParaRPr lang="en-US" sz="2000" dirty="0"/>
          </a:p>
          <a:p>
            <a:r>
              <a:rPr lang="en-US" sz="2400" dirty="0"/>
              <a:t>Sample application: Track </a:t>
            </a:r>
            <a:r>
              <a:rPr lang="en-US" sz="2400" dirty="0">
                <a:solidFill>
                  <a:schemeClr val="accent2">
                    <a:lumMod val="75000"/>
                  </a:schemeClr>
                </a:solidFill>
              </a:rPr>
              <a:t>active intervals</a:t>
            </a:r>
            <a:r>
              <a:rPr lang="en-US" sz="2400" dirty="0"/>
              <a:t> of nodes</a:t>
            </a:r>
            <a:endParaRPr lang="en-US" sz="2400" dirty="0"/>
          </a:p>
          <a:p>
            <a:pPr lvl="1"/>
            <a:r>
              <a:rPr lang="en-US" sz="2000" dirty="0"/>
              <a:t>Clock ticks whenever some node’s color changes.</a:t>
            </a:r>
            <a:endParaRPr lang="en-US" sz="2000" dirty="0"/>
          </a:p>
          <a:p>
            <a:pPr lvl="1"/>
            <a:r>
              <a:rPr lang="en-US" sz="2000" b="1" dirty="0">
                <a:solidFill>
                  <a:schemeClr val="accent2">
                    <a:lumMod val="75000"/>
                  </a:schemeClr>
                </a:solidFill>
              </a:rPr>
              <a:t>Discovery time</a:t>
            </a:r>
            <a:r>
              <a:rPr lang="en-US" sz="2000" dirty="0"/>
              <a:t>: when the node turn GRAY.</a:t>
            </a:r>
            <a:endParaRPr lang="en-US" sz="2000" dirty="0"/>
          </a:p>
          <a:p>
            <a:pPr lvl="1"/>
            <a:r>
              <a:rPr lang="en-US" sz="2000" b="1" dirty="0">
                <a:solidFill>
                  <a:schemeClr val="accent2">
                    <a:lumMod val="75000"/>
                  </a:schemeClr>
                </a:solidFill>
              </a:rPr>
              <a:t>Finish time</a:t>
            </a:r>
            <a:r>
              <a:rPr lang="en-US" sz="2000" dirty="0"/>
              <a:t>: when the node turn BLACK.</a:t>
            </a:r>
            <a:endParaRPr lang="en-US" sz="2000" dirty="0"/>
          </a:p>
          <a:p>
            <a:pPr lvl="1"/>
            <a:endParaRPr lang="en-US" sz="2000" dirty="0"/>
          </a:p>
        </p:txBody>
      </p:sp>
      <p:sp>
        <p:nvSpPr>
          <p:cNvPr id="8" name="矩形 7"/>
          <p:cNvSpPr/>
          <p:nvPr/>
        </p:nvSpPr>
        <p:spPr>
          <a:xfrm>
            <a:off x="3516025" y="4582388"/>
            <a:ext cx="2995179" cy="1910486"/>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a:solidFill>
                  <a:schemeClr val="tx1"/>
                </a:solidFill>
              </a:rPr>
              <a:t>DFS(G,s):</a:t>
            </a:r>
            <a:endParaRPr lang="en-GB" sz="1400" dirty="0">
              <a:solidFill>
                <a:schemeClr val="tx1"/>
              </a:solidFill>
              <a:latin typeface="Courier New" pitchFamily="49" charset="0"/>
              <a:cs typeface="Courier New" pitchFamily="49" charset="0"/>
            </a:endParaRPr>
          </a:p>
          <a:p>
            <a:pPr>
              <a:lnSpc>
                <a:spcPct val="90000"/>
              </a:lnSpc>
            </a:pPr>
            <a:r>
              <a:rPr lang="en-GB" sz="1400" b="1" dirty="0" err="1">
                <a:solidFill>
                  <a:schemeClr val="accent1">
                    <a:lumMod val="75000"/>
                  </a:schemeClr>
                </a:solidFill>
                <a:latin typeface="Courier New" pitchFamily="49" charset="0"/>
                <a:cs typeface="Courier New" pitchFamily="49" charset="0"/>
              </a:rPr>
              <a:t>PreVisit</a:t>
            </a:r>
            <a:r>
              <a:rPr lang="en-GB" sz="1400" b="1" dirty="0">
                <a:solidFill>
                  <a:schemeClr val="accent1">
                    <a:lumMod val="75000"/>
                  </a:schemeClr>
                </a:solidFill>
                <a:latin typeface="Courier New" pitchFamily="49" charset="0"/>
                <a:cs typeface="Courier New" pitchFamily="49" charset="0"/>
              </a:rPr>
              <a:t>(s)</a:t>
            </a:r>
            <a:endParaRPr lang="en-GB" sz="1400" b="1" dirty="0">
              <a:solidFill>
                <a:schemeClr val="accent1">
                  <a:lumMod val="75000"/>
                </a:schemeClr>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s.color</a:t>
            </a:r>
            <a:r>
              <a:rPr lang="en-GB" sz="1400" dirty="0">
                <a:solidFill>
                  <a:schemeClr val="tx1"/>
                </a:solidFill>
                <a:latin typeface="Courier New" pitchFamily="49" charset="0"/>
                <a:cs typeface="Courier New" pitchFamily="49" charset="0"/>
              </a:rPr>
              <a:t> = GRAY</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edge (</a:t>
            </a:r>
            <a:r>
              <a:rPr lang="en-GB" sz="1400" dirty="0" err="1">
                <a:solidFill>
                  <a:schemeClr val="tx1"/>
                </a:solidFill>
                <a:latin typeface="Courier New" pitchFamily="49" charset="0"/>
                <a:cs typeface="Courier New" pitchFamily="49" charset="0"/>
              </a:rPr>
              <a:t>s,v</a:t>
            </a:r>
            <a:r>
              <a:rPr lang="en-GB" sz="1400" dirty="0">
                <a:solidFill>
                  <a:schemeClr val="tx1"/>
                </a:solidFill>
                <a:latin typeface="Courier New" pitchFamily="49" charset="0"/>
                <a:cs typeface="Courier New" pitchFamily="49" charset="0"/>
              </a:rPr>
              <a:t>) in 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if (</a:t>
            </a:r>
            <a:r>
              <a:rPr lang="en-GB" sz="1400" dirty="0" err="1">
                <a:solidFill>
                  <a:schemeClr val="tx1"/>
                </a:solidFill>
                <a:latin typeface="Courier New" pitchFamily="49" charset="0"/>
                <a:cs typeface="Courier New" pitchFamily="49" charset="0"/>
              </a:rPr>
              <a:t>v.color</a:t>
            </a:r>
            <a:r>
              <a:rPr lang="en-GB" sz="1400" dirty="0">
                <a:solidFill>
                  <a:schemeClr val="tx1"/>
                </a:solidFill>
                <a:latin typeface="Courier New" pitchFamily="49" charset="0"/>
                <a:cs typeface="Courier New" pitchFamily="49" charset="0"/>
              </a:rPr>
              <a:t> == WHITE)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v.parent</a:t>
            </a:r>
            <a:r>
              <a:rPr lang="en-GB" sz="1400" dirty="0">
                <a:solidFill>
                  <a:schemeClr val="tx1"/>
                </a:solidFill>
                <a:latin typeface="Courier New" pitchFamily="49" charset="0"/>
                <a:cs typeface="Courier New" pitchFamily="49" charset="0"/>
              </a:rPr>
              <a:t> = s</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DFS(</a:t>
            </a:r>
            <a:r>
              <a:rPr lang="en-GB" sz="1400" dirty="0" err="1">
                <a:solidFill>
                  <a:schemeClr val="tx1"/>
                </a:solidFill>
                <a:latin typeface="Courier New" pitchFamily="49" charset="0"/>
                <a:cs typeface="Courier New" pitchFamily="49" charset="0"/>
              </a:rPr>
              <a:t>G,v</a:t>
            </a:r>
            <a:r>
              <a:rPr lang="en-GB" sz="1400" dirty="0">
                <a:solidFill>
                  <a:schemeClr val="tx1"/>
                </a:solidFill>
                <a:latin typeface="Courier New" pitchFamily="49" charset="0"/>
                <a:cs typeface="Courier New" pitchFamily="49" charset="0"/>
              </a:rPr>
              <a:t>)</a:t>
            </a:r>
            <a:endParaRPr lang="en-GB" sz="1400" dirty="0">
              <a:solidFill>
                <a:schemeClr val="tx1"/>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s.color</a:t>
            </a:r>
            <a:r>
              <a:rPr lang="en-GB" sz="1400" dirty="0">
                <a:solidFill>
                  <a:schemeClr val="tx1"/>
                </a:solidFill>
                <a:latin typeface="Courier New" pitchFamily="49" charset="0"/>
                <a:cs typeface="Courier New" pitchFamily="49" charset="0"/>
              </a:rPr>
              <a:t> = BLACK</a:t>
            </a:r>
            <a:endParaRPr lang="en-GB" sz="1400" dirty="0">
              <a:solidFill>
                <a:schemeClr val="tx1"/>
              </a:solidFill>
              <a:latin typeface="Courier New" pitchFamily="49" charset="0"/>
              <a:cs typeface="Courier New" pitchFamily="49" charset="0"/>
            </a:endParaRPr>
          </a:p>
          <a:p>
            <a:pPr>
              <a:lnSpc>
                <a:spcPct val="90000"/>
              </a:lnSpc>
            </a:pPr>
            <a:r>
              <a:rPr lang="en-GB" sz="1400" b="1" dirty="0" err="1">
                <a:solidFill>
                  <a:schemeClr val="accent1">
                    <a:lumMod val="75000"/>
                  </a:schemeClr>
                </a:solidFill>
                <a:latin typeface="Courier New" pitchFamily="49" charset="0"/>
                <a:cs typeface="Courier New" pitchFamily="49" charset="0"/>
              </a:rPr>
              <a:t>PostVisit</a:t>
            </a:r>
            <a:r>
              <a:rPr lang="en-GB" sz="1400" b="1" dirty="0">
                <a:solidFill>
                  <a:schemeClr val="accent1">
                    <a:lumMod val="75000"/>
                  </a:schemeClr>
                </a:solidFill>
                <a:latin typeface="Courier New" pitchFamily="49" charset="0"/>
                <a:cs typeface="Courier New" pitchFamily="49" charset="0"/>
              </a:rPr>
              <a:t>(s)</a:t>
            </a:r>
            <a:endParaRPr lang="en-GB" sz="1400" b="1" dirty="0">
              <a:solidFill>
                <a:schemeClr val="accent1">
                  <a:lumMod val="75000"/>
                </a:schemeClr>
              </a:solidFill>
              <a:latin typeface="Courier New" pitchFamily="49" charset="0"/>
              <a:cs typeface="Courier New" pitchFamily="49" charset="0"/>
            </a:endParaRPr>
          </a:p>
        </p:txBody>
      </p:sp>
      <p:sp>
        <p:nvSpPr>
          <p:cNvPr id="9" name="矩形 8"/>
          <p:cNvSpPr/>
          <p:nvPr/>
        </p:nvSpPr>
        <p:spPr>
          <a:xfrm>
            <a:off x="628651" y="4739696"/>
            <a:ext cx="2686050" cy="175317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DFSAll</a:t>
            </a:r>
            <a:r>
              <a:rPr lang="en-GB" sz="1400" b="1" u="sng" dirty="0">
                <a:solidFill>
                  <a:schemeClr val="tx1"/>
                </a:solidFill>
              </a:rPr>
              <a:t>(G):</a:t>
            </a:r>
            <a:endParaRPr lang="en-GB" sz="1400" b="1" u="sng" dirty="0">
              <a:solidFill>
                <a:schemeClr val="tx1"/>
              </a:solidFill>
            </a:endParaRPr>
          </a:p>
          <a:p>
            <a:pPr>
              <a:lnSpc>
                <a:spcPct val="90000"/>
              </a:lnSpc>
            </a:pPr>
            <a:r>
              <a:rPr lang="en-GB" sz="1400" b="1" dirty="0" err="1">
                <a:solidFill>
                  <a:schemeClr val="accent1">
                    <a:lumMod val="75000"/>
                  </a:schemeClr>
                </a:solidFill>
                <a:latin typeface="Courier New" pitchFamily="49" charset="0"/>
                <a:cs typeface="Courier New" pitchFamily="49" charset="0"/>
              </a:rPr>
              <a:t>PreProcess</a:t>
            </a:r>
            <a:r>
              <a:rPr lang="en-GB" sz="1400" b="1" dirty="0">
                <a:solidFill>
                  <a:schemeClr val="accent1">
                    <a:lumMod val="75000"/>
                  </a:schemeClr>
                </a:solidFill>
                <a:latin typeface="Courier New" pitchFamily="49" charset="0"/>
                <a:cs typeface="Courier New" pitchFamily="49" charset="0"/>
              </a:rPr>
              <a:t>(G)</a:t>
            </a:r>
            <a:endParaRPr lang="en-GB" sz="1400" b="1" dirty="0">
              <a:solidFill>
                <a:schemeClr val="accent1">
                  <a:lumMod val="75000"/>
                </a:schemeClr>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node u)</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u.color</a:t>
            </a:r>
            <a:r>
              <a:rPr lang="en-GB" sz="1400" dirty="0">
                <a:solidFill>
                  <a:schemeClr val="tx1"/>
                </a:solidFill>
                <a:latin typeface="Courier New" pitchFamily="49" charset="0"/>
                <a:cs typeface="Courier New" pitchFamily="49" charset="0"/>
              </a:rPr>
              <a:t> = WHITE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u.parent</a:t>
            </a:r>
            <a:r>
              <a:rPr lang="en-GB" sz="1400" dirty="0">
                <a:solidFill>
                  <a:schemeClr val="tx1"/>
                </a:solidFill>
                <a:latin typeface="Courier New" pitchFamily="49" charset="0"/>
                <a:cs typeface="Courier New" pitchFamily="49" charset="0"/>
              </a:rPr>
              <a:t> = NIL</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node u)</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if (</a:t>
            </a:r>
            <a:r>
              <a:rPr lang="en-GB" sz="1400" dirty="0" err="1">
                <a:solidFill>
                  <a:schemeClr val="tx1"/>
                </a:solidFill>
                <a:latin typeface="Courier New" pitchFamily="49" charset="0"/>
                <a:cs typeface="Courier New" pitchFamily="49" charset="0"/>
              </a:rPr>
              <a:t>u.color</a:t>
            </a:r>
            <a:r>
              <a:rPr lang="en-GB" sz="1400" dirty="0">
                <a:solidFill>
                  <a:schemeClr val="tx1"/>
                </a:solidFill>
                <a:latin typeface="Courier New" pitchFamily="49" charset="0"/>
                <a:cs typeface="Courier New" pitchFamily="49" charset="0"/>
              </a:rPr>
              <a:t> == WHITE)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DFS(</a:t>
            </a:r>
            <a:r>
              <a:rPr lang="en-GB" sz="1400" dirty="0" err="1">
                <a:solidFill>
                  <a:schemeClr val="tx1"/>
                </a:solidFill>
                <a:latin typeface="Courier New" pitchFamily="49" charset="0"/>
                <a:cs typeface="Courier New" pitchFamily="49" charset="0"/>
              </a:rPr>
              <a:t>G,u</a:t>
            </a:r>
            <a:r>
              <a:rPr lang="en-GB" sz="1400" dirty="0">
                <a:solidFill>
                  <a:schemeClr val="tx1"/>
                </a:solidFill>
                <a:latin typeface="Courier New" pitchFamily="49" charset="0"/>
                <a:cs typeface="Courier New" pitchFamily="49" charset="0"/>
              </a:rPr>
              <a:t>)</a:t>
            </a:r>
            <a:endParaRPr lang="en-GB" sz="1400" dirty="0">
              <a:solidFill>
                <a:schemeClr val="tx1"/>
              </a:solidFill>
              <a:latin typeface="Courier New" pitchFamily="49" charset="0"/>
              <a:cs typeface="Courier New" pitchFamily="49" charset="0"/>
            </a:endParaRPr>
          </a:p>
        </p:txBody>
      </p:sp>
      <p:sp>
        <p:nvSpPr>
          <p:cNvPr id="6" name="矩形 5"/>
          <p:cNvSpPr/>
          <p:nvPr/>
        </p:nvSpPr>
        <p:spPr>
          <a:xfrm>
            <a:off x="7017761" y="4102357"/>
            <a:ext cx="1497590" cy="58492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PreProcess</a:t>
            </a:r>
            <a:r>
              <a:rPr lang="en-GB" sz="1400" b="1" u="sng" dirty="0">
                <a:solidFill>
                  <a:schemeClr val="tx1"/>
                </a:solidFill>
              </a:rPr>
              <a:t>(G):</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time = 0</a:t>
            </a:r>
            <a:endParaRPr lang="en-GB" sz="1400" dirty="0">
              <a:solidFill>
                <a:schemeClr val="tx1"/>
              </a:solidFill>
              <a:latin typeface="Courier New" pitchFamily="49" charset="0"/>
              <a:cs typeface="Courier New" pitchFamily="49" charset="0"/>
            </a:endParaRPr>
          </a:p>
        </p:txBody>
      </p:sp>
      <p:sp>
        <p:nvSpPr>
          <p:cNvPr id="7" name="矩形 6"/>
          <p:cNvSpPr/>
          <p:nvPr/>
        </p:nvSpPr>
        <p:spPr>
          <a:xfrm>
            <a:off x="6712529" y="4817551"/>
            <a:ext cx="1802822" cy="771169"/>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PreVisit</a:t>
            </a:r>
            <a:r>
              <a:rPr lang="en-GB" sz="1400" b="1" u="sng" dirty="0">
                <a:solidFill>
                  <a:schemeClr val="tx1"/>
                </a:solidFill>
              </a:rPr>
              <a:t>(s):</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time = time+1</a:t>
            </a:r>
            <a:endParaRPr lang="en-GB" sz="1400" dirty="0">
              <a:solidFill>
                <a:schemeClr val="tx1"/>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s.d</a:t>
            </a:r>
            <a:r>
              <a:rPr lang="en-GB" sz="1400" dirty="0">
                <a:solidFill>
                  <a:schemeClr val="tx1"/>
                </a:solidFill>
                <a:latin typeface="Courier New" pitchFamily="49" charset="0"/>
                <a:cs typeface="Courier New" pitchFamily="49" charset="0"/>
              </a:rPr>
              <a:t> = time</a:t>
            </a:r>
            <a:endParaRPr lang="en-GB" sz="1400" dirty="0">
              <a:solidFill>
                <a:schemeClr val="tx1"/>
              </a:solidFill>
              <a:latin typeface="Courier New" pitchFamily="49" charset="0"/>
              <a:cs typeface="Courier New" pitchFamily="49" charset="0"/>
            </a:endParaRPr>
          </a:p>
        </p:txBody>
      </p:sp>
      <p:sp>
        <p:nvSpPr>
          <p:cNvPr id="10" name="矩形 9"/>
          <p:cNvSpPr/>
          <p:nvPr/>
        </p:nvSpPr>
        <p:spPr>
          <a:xfrm>
            <a:off x="6712529" y="5718989"/>
            <a:ext cx="1802822" cy="771169"/>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PostVisit</a:t>
            </a:r>
            <a:r>
              <a:rPr lang="en-GB" sz="1400" b="1" u="sng" dirty="0">
                <a:solidFill>
                  <a:schemeClr val="tx1"/>
                </a:solidFill>
              </a:rPr>
              <a:t>(s):</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time = time+1</a:t>
            </a:r>
            <a:endParaRPr lang="en-GB" sz="1400" dirty="0">
              <a:solidFill>
                <a:schemeClr val="tx1"/>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s.f</a:t>
            </a:r>
            <a:r>
              <a:rPr lang="en-GB" sz="1400" dirty="0">
                <a:solidFill>
                  <a:schemeClr val="tx1"/>
                </a:solidFill>
                <a:latin typeface="Courier New" pitchFamily="49" charset="0"/>
                <a:cs typeface="Courier New" pitchFamily="49" charset="0"/>
              </a:rPr>
              <a:t> = time</a:t>
            </a:r>
            <a:endParaRPr lang="en-GB" sz="1400" dirty="0">
              <a:solidFill>
                <a:schemeClr val="tx1"/>
              </a:solidFill>
              <a:latin typeface="Courier New" pitchFamily="49" charset="0"/>
              <a:cs typeface="Courier New"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237270" y="467333"/>
            <a:ext cx="1243446" cy="1182417"/>
            <a:chOff x="374561" y="219653"/>
            <a:chExt cx="1243446" cy="1182417"/>
          </a:xfrm>
        </p:grpSpPr>
        <p:sp>
          <p:nvSpPr>
            <p:cNvPr id="14" name="椭圆 13"/>
            <p:cNvSpPr/>
            <p:nvPr/>
          </p:nvSpPr>
          <p:spPr>
            <a:xfrm>
              <a:off x="374561" y="21965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15" name="椭圆 14"/>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16" name="椭圆 15"/>
            <p:cNvSpPr/>
            <p:nvPr/>
          </p:nvSpPr>
          <p:spPr>
            <a:xfrm>
              <a:off x="1254325" y="21965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17" name="椭圆 16"/>
            <p:cNvSpPr/>
            <p:nvPr/>
          </p:nvSpPr>
          <p:spPr>
            <a:xfrm>
              <a:off x="1254325"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18" name="直接箭头连接符 17"/>
            <p:cNvCxnSpPr>
              <a:stCxn id="14" idx="6"/>
              <a:endCxn id="16"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a:stCxn id="16" idx="4"/>
              <a:endCxn id="17"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stCxn id="14" idx="4"/>
              <a:endCxn id="15"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14" idx="5"/>
              <a:endCxn id="17"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94" name="矩形 93"/>
          <p:cNvSpPr/>
          <p:nvPr/>
        </p:nvSpPr>
        <p:spPr>
          <a:xfrm>
            <a:off x="3516025" y="4582388"/>
            <a:ext cx="2995179" cy="1910486"/>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a:solidFill>
                  <a:schemeClr val="tx1"/>
                </a:solidFill>
              </a:rPr>
              <a:t>DFS(G,s):</a:t>
            </a:r>
            <a:endParaRPr lang="en-GB" sz="1400" dirty="0">
              <a:solidFill>
                <a:schemeClr val="tx1"/>
              </a:solidFill>
              <a:latin typeface="Courier New" pitchFamily="49" charset="0"/>
              <a:cs typeface="Courier New" pitchFamily="49" charset="0"/>
            </a:endParaRPr>
          </a:p>
          <a:p>
            <a:pPr>
              <a:lnSpc>
                <a:spcPct val="90000"/>
              </a:lnSpc>
            </a:pPr>
            <a:r>
              <a:rPr lang="en-GB" sz="1400" b="1" dirty="0" err="1">
                <a:solidFill>
                  <a:schemeClr val="accent1">
                    <a:lumMod val="75000"/>
                  </a:schemeClr>
                </a:solidFill>
                <a:latin typeface="Courier New" pitchFamily="49" charset="0"/>
                <a:cs typeface="Courier New" pitchFamily="49" charset="0"/>
              </a:rPr>
              <a:t>PreVisit</a:t>
            </a:r>
            <a:r>
              <a:rPr lang="en-GB" sz="1400" b="1" dirty="0">
                <a:solidFill>
                  <a:schemeClr val="accent1">
                    <a:lumMod val="75000"/>
                  </a:schemeClr>
                </a:solidFill>
                <a:latin typeface="Courier New" pitchFamily="49" charset="0"/>
                <a:cs typeface="Courier New" pitchFamily="49" charset="0"/>
              </a:rPr>
              <a:t>(s)</a:t>
            </a:r>
            <a:endParaRPr lang="en-GB" sz="1400" b="1" dirty="0">
              <a:solidFill>
                <a:schemeClr val="accent1">
                  <a:lumMod val="75000"/>
                </a:schemeClr>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s.color</a:t>
            </a:r>
            <a:r>
              <a:rPr lang="en-GB" sz="1400" dirty="0">
                <a:solidFill>
                  <a:schemeClr val="tx1"/>
                </a:solidFill>
                <a:latin typeface="Courier New" pitchFamily="49" charset="0"/>
                <a:cs typeface="Courier New" pitchFamily="49" charset="0"/>
              </a:rPr>
              <a:t> = GRAY</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edge (</a:t>
            </a:r>
            <a:r>
              <a:rPr lang="en-GB" sz="1400" dirty="0" err="1">
                <a:solidFill>
                  <a:schemeClr val="tx1"/>
                </a:solidFill>
                <a:latin typeface="Courier New" pitchFamily="49" charset="0"/>
                <a:cs typeface="Courier New" pitchFamily="49" charset="0"/>
              </a:rPr>
              <a:t>s,v</a:t>
            </a:r>
            <a:r>
              <a:rPr lang="en-GB" sz="1400" dirty="0">
                <a:solidFill>
                  <a:schemeClr val="tx1"/>
                </a:solidFill>
                <a:latin typeface="Courier New" pitchFamily="49" charset="0"/>
                <a:cs typeface="Courier New" pitchFamily="49" charset="0"/>
              </a:rPr>
              <a:t>) in 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if (</a:t>
            </a:r>
            <a:r>
              <a:rPr lang="en-GB" sz="1400" dirty="0" err="1">
                <a:solidFill>
                  <a:schemeClr val="tx1"/>
                </a:solidFill>
                <a:latin typeface="Courier New" pitchFamily="49" charset="0"/>
                <a:cs typeface="Courier New" pitchFamily="49" charset="0"/>
              </a:rPr>
              <a:t>v.color</a:t>
            </a:r>
            <a:r>
              <a:rPr lang="en-GB" sz="1400" dirty="0">
                <a:solidFill>
                  <a:schemeClr val="tx1"/>
                </a:solidFill>
                <a:latin typeface="Courier New" pitchFamily="49" charset="0"/>
                <a:cs typeface="Courier New" pitchFamily="49" charset="0"/>
              </a:rPr>
              <a:t> == WHITE)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v.parent</a:t>
            </a:r>
            <a:r>
              <a:rPr lang="en-GB" sz="1400" dirty="0">
                <a:solidFill>
                  <a:schemeClr val="tx1"/>
                </a:solidFill>
                <a:latin typeface="Courier New" pitchFamily="49" charset="0"/>
                <a:cs typeface="Courier New" pitchFamily="49" charset="0"/>
              </a:rPr>
              <a:t> = s</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DFS(</a:t>
            </a:r>
            <a:r>
              <a:rPr lang="en-GB" sz="1400" dirty="0" err="1">
                <a:solidFill>
                  <a:schemeClr val="tx1"/>
                </a:solidFill>
                <a:latin typeface="Courier New" pitchFamily="49" charset="0"/>
                <a:cs typeface="Courier New" pitchFamily="49" charset="0"/>
              </a:rPr>
              <a:t>G,v</a:t>
            </a:r>
            <a:r>
              <a:rPr lang="en-GB" sz="1400" dirty="0">
                <a:solidFill>
                  <a:schemeClr val="tx1"/>
                </a:solidFill>
                <a:latin typeface="Courier New" pitchFamily="49" charset="0"/>
                <a:cs typeface="Courier New" pitchFamily="49" charset="0"/>
              </a:rPr>
              <a:t>)</a:t>
            </a:r>
            <a:endParaRPr lang="en-GB" sz="1400" dirty="0">
              <a:solidFill>
                <a:schemeClr val="tx1"/>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s.color</a:t>
            </a:r>
            <a:r>
              <a:rPr lang="en-GB" sz="1400" dirty="0">
                <a:solidFill>
                  <a:schemeClr val="tx1"/>
                </a:solidFill>
                <a:latin typeface="Courier New" pitchFamily="49" charset="0"/>
                <a:cs typeface="Courier New" pitchFamily="49" charset="0"/>
              </a:rPr>
              <a:t> = BLACK</a:t>
            </a:r>
            <a:endParaRPr lang="en-GB" sz="1400" dirty="0">
              <a:solidFill>
                <a:schemeClr val="tx1"/>
              </a:solidFill>
              <a:latin typeface="Courier New" pitchFamily="49" charset="0"/>
              <a:cs typeface="Courier New" pitchFamily="49" charset="0"/>
            </a:endParaRPr>
          </a:p>
          <a:p>
            <a:pPr>
              <a:lnSpc>
                <a:spcPct val="90000"/>
              </a:lnSpc>
            </a:pPr>
            <a:r>
              <a:rPr lang="en-GB" sz="1400" b="1" dirty="0" err="1">
                <a:solidFill>
                  <a:schemeClr val="accent1">
                    <a:lumMod val="75000"/>
                  </a:schemeClr>
                </a:solidFill>
                <a:latin typeface="Courier New" pitchFamily="49" charset="0"/>
                <a:cs typeface="Courier New" pitchFamily="49" charset="0"/>
              </a:rPr>
              <a:t>PostVisit</a:t>
            </a:r>
            <a:r>
              <a:rPr lang="en-GB" sz="1400" b="1" dirty="0">
                <a:solidFill>
                  <a:schemeClr val="accent1">
                    <a:lumMod val="75000"/>
                  </a:schemeClr>
                </a:solidFill>
                <a:latin typeface="Courier New" pitchFamily="49" charset="0"/>
                <a:cs typeface="Courier New" pitchFamily="49" charset="0"/>
              </a:rPr>
              <a:t>(s)</a:t>
            </a:r>
            <a:endParaRPr lang="en-GB" sz="1400" b="1" dirty="0">
              <a:solidFill>
                <a:schemeClr val="accent1">
                  <a:lumMod val="75000"/>
                </a:schemeClr>
              </a:solidFill>
              <a:latin typeface="Courier New" pitchFamily="49" charset="0"/>
              <a:cs typeface="Courier New" pitchFamily="49" charset="0"/>
            </a:endParaRPr>
          </a:p>
        </p:txBody>
      </p:sp>
      <p:sp>
        <p:nvSpPr>
          <p:cNvPr id="95" name="矩形 94"/>
          <p:cNvSpPr/>
          <p:nvPr/>
        </p:nvSpPr>
        <p:spPr>
          <a:xfrm>
            <a:off x="628651" y="4739696"/>
            <a:ext cx="2686050" cy="175317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DFSAll</a:t>
            </a:r>
            <a:r>
              <a:rPr lang="en-GB" sz="1400" b="1" u="sng" dirty="0">
                <a:solidFill>
                  <a:schemeClr val="tx1"/>
                </a:solidFill>
              </a:rPr>
              <a:t>(G):</a:t>
            </a:r>
            <a:endParaRPr lang="en-GB" sz="1400" b="1" u="sng" dirty="0">
              <a:solidFill>
                <a:schemeClr val="tx1"/>
              </a:solidFill>
            </a:endParaRPr>
          </a:p>
          <a:p>
            <a:pPr>
              <a:lnSpc>
                <a:spcPct val="90000"/>
              </a:lnSpc>
            </a:pPr>
            <a:r>
              <a:rPr lang="en-GB" sz="1400" b="1" dirty="0" err="1">
                <a:solidFill>
                  <a:schemeClr val="accent1">
                    <a:lumMod val="75000"/>
                  </a:schemeClr>
                </a:solidFill>
                <a:latin typeface="Courier New" pitchFamily="49" charset="0"/>
                <a:cs typeface="Courier New" pitchFamily="49" charset="0"/>
              </a:rPr>
              <a:t>PreProcess</a:t>
            </a:r>
            <a:r>
              <a:rPr lang="en-GB" sz="1400" b="1" dirty="0">
                <a:solidFill>
                  <a:schemeClr val="accent1">
                    <a:lumMod val="75000"/>
                  </a:schemeClr>
                </a:solidFill>
                <a:latin typeface="Courier New" pitchFamily="49" charset="0"/>
                <a:cs typeface="Courier New" pitchFamily="49" charset="0"/>
              </a:rPr>
              <a:t>(G)</a:t>
            </a:r>
            <a:endParaRPr lang="en-GB" sz="1400" b="1" dirty="0">
              <a:solidFill>
                <a:schemeClr val="accent1">
                  <a:lumMod val="75000"/>
                </a:schemeClr>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node u)</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u.color</a:t>
            </a:r>
            <a:r>
              <a:rPr lang="en-GB" sz="1400" dirty="0">
                <a:solidFill>
                  <a:schemeClr val="tx1"/>
                </a:solidFill>
                <a:latin typeface="Courier New" pitchFamily="49" charset="0"/>
                <a:cs typeface="Courier New" pitchFamily="49" charset="0"/>
              </a:rPr>
              <a:t> = WHITE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u.parent</a:t>
            </a:r>
            <a:r>
              <a:rPr lang="en-GB" sz="1400" dirty="0">
                <a:solidFill>
                  <a:schemeClr val="tx1"/>
                </a:solidFill>
                <a:latin typeface="Courier New" pitchFamily="49" charset="0"/>
                <a:cs typeface="Courier New" pitchFamily="49" charset="0"/>
              </a:rPr>
              <a:t> = NIL</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node u)</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if (</a:t>
            </a:r>
            <a:r>
              <a:rPr lang="en-GB" sz="1400" dirty="0" err="1">
                <a:solidFill>
                  <a:schemeClr val="tx1"/>
                </a:solidFill>
                <a:latin typeface="Courier New" pitchFamily="49" charset="0"/>
                <a:cs typeface="Courier New" pitchFamily="49" charset="0"/>
              </a:rPr>
              <a:t>u.color</a:t>
            </a:r>
            <a:r>
              <a:rPr lang="en-GB" sz="1400" dirty="0">
                <a:solidFill>
                  <a:schemeClr val="tx1"/>
                </a:solidFill>
                <a:latin typeface="Courier New" pitchFamily="49" charset="0"/>
                <a:cs typeface="Courier New" pitchFamily="49" charset="0"/>
              </a:rPr>
              <a:t> == WHITE)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DFS(</a:t>
            </a:r>
            <a:r>
              <a:rPr lang="en-GB" sz="1400" dirty="0" err="1">
                <a:solidFill>
                  <a:schemeClr val="tx1"/>
                </a:solidFill>
                <a:latin typeface="Courier New" pitchFamily="49" charset="0"/>
                <a:cs typeface="Courier New" pitchFamily="49" charset="0"/>
              </a:rPr>
              <a:t>G,u</a:t>
            </a:r>
            <a:r>
              <a:rPr lang="en-GB" sz="1400" dirty="0">
                <a:solidFill>
                  <a:schemeClr val="tx1"/>
                </a:solidFill>
                <a:latin typeface="Courier New" pitchFamily="49" charset="0"/>
                <a:cs typeface="Courier New" pitchFamily="49" charset="0"/>
              </a:rPr>
              <a:t>)</a:t>
            </a:r>
            <a:endParaRPr lang="en-GB" sz="1400" dirty="0">
              <a:solidFill>
                <a:schemeClr val="tx1"/>
              </a:solidFill>
              <a:latin typeface="Courier New" pitchFamily="49" charset="0"/>
              <a:cs typeface="Courier New" pitchFamily="49" charset="0"/>
            </a:endParaRPr>
          </a:p>
        </p:txBody>
      </p:sp>
      <p:sp>
        <p:nvSpPr>
          <p:cNvPr id="96" name="矩形 95"/>
          <p:cNvSpPr/>
          <p:nvPr/>
        </p:nvSpPr>
        <p:spPr>
          <a:xfrm>
            <a:off x="7017761" y="4102357"/>
            <a:ext cx="1497590" cy="58492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PreProcess</a:t>
            </a:r>
            <a:r>
              <a:rPr lang="en-GB" sz="1400" b="1" u="sng" dirty="0">
                <a:solidFill>
                  <a:schemeClr val="tx1"/>
                </a:solidFill>
              </a:rPr>
              <a:t>(G):</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time = 0</a:t>
            </a:r>
            <a:endParaRPr lang="en-GB" sz="1400" dirty="0">
              <a:solidFill>
                <a:schemeClr val="tx1"/>
              </a:solidFill>
              <a:latin typeface="Courier New" pitchFamily="49" charset="0"/>
              <a:cs typeface="Courier New" pitchFamily="49" charset="0"/>
            </a:endParaRPr>
          </a:p>
        </p:txBody>
      </p:sp>
      <p:sp>
        <p:nvSpPr>
          <p:cNvPr id="97" name="矩形 96"/>
          <p:cNvSpPr/>
          <p:nvPr/>
        </p:nvSpPr>
        <p:spPr>
          <a:xfrm>
            <a:off x="6712529" y="4817551"/>
            <a:ext cx="1802822" cy="771169"/>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PreVisit</a:t>
            </a:r>
            <a:r>
              <a:rPr lang="en-GB" sz="1400" b="1" u="sng" dirty="0">
                <a:solidFill>
                  <a:schemeClr val="tx1"/>
                </a:solidFill>
              </a:rPr>
              <a:t>(s):</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time = time+1</a:t>
            </a:r>
            <a:endParaRPr lang="en-GB" sz="1400" dirty="0">
              <a:solidFill>
                <a:schemeClr val="tx1"/>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s.d</a:t>
            </a:r>
            <a:r>
              <a:rPr lang="en-GB" sz="1400" dirty="0">
                <a:solidFill>
                  <a:schemeClr val="tx1"/>
                </a:solidFill>
                <a:latin typeface="Courier New" pitchFamily="49" charset="0"/>
                <a:cs typeface="Courier New" pitchFamily="49" charset="0"/>
              </a:rPr>
              <a:t> = time</a:t>
            </a:r>
            <a:endParaRPr lang="en-GB" sz="1400" dirty="0">
              <a:solidFill>
                <a:schemeClr val="tx1"/>
              </a:solidFill>
              <a:latin typeface="Courier New" pitchFamily="49" charset="0"/>
              <a:cs typeface="Courier New" pitchFamily="49" charset="0"/>
            </a:endParaRPr>
          </a:p>
        </p:txBody>
      </p:sp>
      <p:sp>
        <p:nvSpPr>
          <p:cNvPr id="98" name="矩形 97"/>
          <p:cNvSpPr/>
          <p:nvPr/>
        </p:nvSpPr>
        <p:spPr>
          <a:xfrm>
            <a:off x="6712529" y="5718989"/>
            <a:ext cx="1802822" cy="771169"/>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PostVisit</a:t>
            </a:r>
            <a:r>
              <a:rPr lang="en-GB" sz="1400" b="1" u="sng" dirty="0">
                <a:solidFill>
                  <a:schemeClr val="tx1"/>
                </a:solidFill>
              </a:rPr>
              <a:t>(s):</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time = time+1</a:t>
            </a:r>
            <a:endParaRPr lang="en-GB" sz="1400" dirty="0">
              <a:solidFill>
                <a:schemeClr val="tx1"/>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s.f</a:t>
            </a:r>
            <a:r>
              <a:rPr lang="en-GB" sz="1400" dirty="0">
                <a:solidFill>
                  <a:schemeClr val="tx1"/>
                </a:solidFill>
                <a:latin typeface="Courier New" pitchFamily="49" charset="0"/>
                <a:cs typeface="Courier New" pitchFamily="49" charset="0"/>
              </a:rPr>
              <a:t> = time</a:t>
            </a:r>
            <a:endParaRPr lang="en-GB" sz="1400" dirty="0">
              <a:solidFill>
                <a:schemeClr val="tx1"/>
              </a:solidFill>
              <a:latin typeface="Courier New" pitchFamily="49" charset="0"/>
              <a:cs typeface="Courier New" pitchFamily="49" charset="0"/>
            </a:endParaRPr>
          </a:p>
        </p:txBody>
      </p:sp>
      <p:grpSp>
        <p:nvGrpSpPr>
          <p:cNvPr id="108" name="组合 107"/>
          <p:cNvGrpSpPr/>
          <p:nvPr/>
        </p:nvGrpSpPr>
        <p:grpSpPr>
          <a:xfrm>
            <a:off x="1753994" y="169469"/>
            <a:ext cx="1278972" cy="1472964"/>
            <a:chOff x="1753994" y="169469"/>
            <a:chExt cx="1278972" cy="1472964"/>
          </a:xfrm>
        </p:grpSpPr>
        <p:grpSp>
          <p:nvGrpSpPr>
            <p:cNvPr id="22" name="组合 21"/>
            <p:cNvGrpSpPr/>
            <p:nvPr/>
          </p:nvGrpSpPr>
          <p:grpSpPr>
            <a:xfrm>
              <a:off x="1789520" y="460016"/>
              <a:ext cx="1243446" cy="1182417"/>
              <a:chOff x="374561" y="219653"/>
              <a:chExt cx="1243446" cy="1182417"/>
            </a:xfrm>
          </p:grpSpPr>
          <p:sp>
            <p:nvSpPr>
              <p:cNvPr id="23" name="椭圆 22"/>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24" name="椭圆 23"/>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25" name="椭圆 24"/>
              <p:cNvSpPr/>
              <p:nvPr/>
            </p:nvSpPr>
            <p:spPr>
              <a:xfrm>
                <a:off x="1254325" y="21965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26" name="椭圆 25"/>
              <p:cNvSpPr/>
              <p:nvPr/>
            </p:nvSpPr>
            <p:spPr>
              <a:xfrm>
                <a:off x="1254325"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27" name="直接箭头连接符 26"/>
              <p:cNvCxnSpPr>
                <a:stCxn id="23" idx="6"/>
                <a:endCxn id="25"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a:stCxn id="25" idx="4"/>
                <a:endCxn id="26"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stCxn id="23" idx="4"/>
                <a:endCxn id="24"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a:stCxn id="23" idx="5"/>
                <a:endCxn id="26"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99" name="文本框 98"/>
            <p:cNvSpPr txBox="1"/>
            <p:nvPr/>
          </p:nvSpPr>
          <p:spPr>
            <a:xfrm>
              <a:off x="1753994" y="169469"/>
              <a:ext cx="434734" cy="338554"/>
            </a:xfrm>
            <a:prstGeom prst="rect">
              <a:avLst/>
            </a:prstGeom>
            <a:noFill/>
          </p:spPr>
          <p:txBody>
            <a:bodyPr wrap="none" rtlCol="0">
              <a:spAutoFit/>
            </a:bodyPr>
            <a:lstStyle/>
            <a:p>
              <a:pPr algn="ctr"/>
              <a:r>
                <a:rPr lang="en-US" sz="1600" dirty="0">
                  <a:solidFill>
                    <a:srgbClr val="C00000"/>
                  </a:solidFill>
                </a:rPr>
                <a:t>1</a:t>
              </a:r>
              <a:r>
                <a:rPr lang="en-US" sz="1600" dirty="0"/>
                <a:t>,?</a:t>
              </a:r>
              <a:endParaRPr lang="en-US" sz="1600" dirty="0"/>
            </a:p>
          </p:txBody>
        </p:sp>
      </p:grpSp>
      <p:grpSp>
        <p:nvGrpSpPr>
          <p:cNvPr id="109" name="组合 108"/>
          <p:cNvGrpSpPr/>
          <p:nvPr/>
        </p:nvGrpSpPr>
        <p:grpSpPr>
          <a:xfrm>
            <a:off x="3256143" y="166466"/>
            <a:ext cx="1326758" cy="1483284"/>
            <a:chOff x="3256143" y="166466"/>
            <a:chExt cx="1326758" cy="1483284"/>
          </a:xfrm>
        </p:grpSpPr>
        <p:grpSp>
          <p:nvGrpSpPr>
            <p:cNvPr id="31" name="组合 30"/>
            <p:cNvGrpSpPr/>
            <p:nvPr/>
          </p:nvGrpSpPr>
          <p:grpSpPr>
            <a:xfrm>
              <a:off x="3301666" y="467333"/>
              <a:ext cx="1243446" cy="1182417"/>
              <a:chOff x="374561" y="219653"/>
              <a:chExt cx="1243446" cy="1182417"/>
            </a:xfrm>
          </p:grpSpPr>
          <p:sp>
            <p:nvSpPr>
              <p:cNvPr id="32" name="椭圆 31"/>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33" name="椭圆 32"/>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34" name="椭圆 33"/>
              <p:cNvSpPr/>
              <p:nvPr/>
            </p:nvSpPr>
            <p:spPr>
              <a:xfrm>
                <a:off x="1254325"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35" name="椭圆 34"/>
              <p:cNvSpPr/>
              <p:nvPr/>
            </p:nvSpPr>
            <p:spPr>
              <a:xfrm>
                <a:off x="1254325"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36" name="直接箭头连接符 35"/>
              <p:cNvCxnSpPr>
                <a:stCxn id="32" idx="6"/>
                <a:endCxn id="34"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stCxn id="34" idx="4"/>
                <a:endCxn id="35"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a:stCxn id="32" idx="4"/>
                <a:endCxn id="33"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stCxn id="32" idx="5"/>
                <a:endCxn id="35"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00" name="文本框 99"/>
            <p:cNvSpPr txBox="1"/>
            <p:nvPr/>
          </p:nvSpPr>
          <p:spPr>
            <a:xfrm>
              <a:off x="3256143" y="166466"/>
              <a:ext cx="434734" cy="338554"/>
            </a:xfrm>
            <a:prstGeom prst="rect">
              <a:avLst/>
            </a:prstGeom>
            <a:noFill/>
          </p:spPr>
          <p:txBody>
            <a:bodyPr wrap="none" rtlCol="0">
              <a:spAutoFit/>
            </a:bodyPr>
            <a:lstStyle/>
            <a:p>
              <a:pPr algn="ctr"/>
              <a:r>
                <a:rPr lang="en-US" sz="1600" dirty="0"/>
                <a:t>1,?</a:t>
              </a:r>
              <a:endParaRPr lang="en-US" sz="1600" dirty="0"/>
            </a:p>
          </p:txBody>
        </p:sp>
        <p:sp>
          <p:nvSpPr>
            <p:cNvPr id="101" name="文本框 100"/>
            <p:cNvSpPr txBox="1"/>
            <p:nvPr/>
          </p:nvSpPr>
          <p:spPr>
            <a:xfrm>
              <a:off x="4148167" y="166466"/>
              <a:ext cx="434734" cy="338554"/>
            </a:xfrm>
            <a:prstGeom prst="rect">
              <a:avLst/>
            </a:prstGeom>
            <a:noFill/>
          </p:spPr>
          <p:txBody>
            <a:bodyPr wrap="none" rtlCol="0">
              <a:spAutoFit/>
            </a:bodyPr>
            <a:lstStyle/>
            <a:p>
              <a:pPr algn="ctr"/>
              <a:r>
                <a:rPr lang="en-US" sz="1600" dirty="0">
                  <a:solidFill>
                    <a:srgbClr val="C00000"/>
                  </a:solidFill>
                </a:rPr>
                <a:t>2</a:t>
              </a:r>
              <a:r>
                <a:rPr lang="en-US" sz="1600" dirty="0"/>
                <a:t>,?</a:t>
              </a:r>
              <a:endParaRPr lang="en-US" sz="1600" dirty="0"/>
            </a:p>
          </p:txBody>
        </p:sp>
      </p:grpSp>
      <p:grpSp>
        <p:nvGrpSpPr>
          <p:cNvPr id="110" name="组合 109"/>
          <p:cNvGrpSpPr/>
          <p:nvPr/>
        </p:nvGrpSpPr>
        <p:grpSpPr>
          <a:xfrm>
            <a:off x="4793706" y="162089"/>
            <a:ext cx="1326758" cy="1787198"/>
            <a:chOff x="4793706" y="162089"/>
            <a:chExt cx="1326758" cy="1787198"/>
          </a:xfrm>
        </p:grpSpPr>
        <p:grpSp>
          <p:nvGrpSpPr>
            <p:cNvPr id="40" name="组合 39"/>
            <p:cNvGrpSpPr/>
            <p:nvPr/>
          </p:nvGrpSpPr>
          <p:grpSpPr>
            <a:xfrm>
              <a:off x="4820562" y="467333"/>
              <a:ext cx="1243446" cy="1182417"/>
              <a:chOff x="374561" y="219653"/>
              <a:chExt cx="1243446" cy="1182417"/>
            </a:xfrm>
          </p:grpSpPr>
          <p:sp>
            <p:nvSpPr>
              <p:cNvPr id="41" name="椭圆 40"/>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42" name="椭圆 41"/>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43" name="椭圆 42"/>
              <p:cNvSpPr/>
              <p:nvPr/>
            </p:nvSpPr>
            <p:spPr>
              <a:xfrm>
                <a:off x="1254325"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44" name="椭圆 43"/>
              <p:cNvSpPr/>
              <p:nvPr/>
            </p:nvSpPr>
            <p:spPr>
              <a:xfrm>
                <a:off x="1254325" y="1038388"/>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endParaRPr lang="en-US" dirty="0">
                  <a:solidFill>
                    <a:schemeClr val="tx1"/>
                  </a:solidFill>
                </a:endParaRPr>
              </a:p>
            </p:txBody>
          </p:sp>
          <p:cxnSp>
            <p:nvCxnSpPr>
              <p:cNvPr id="45" name="直接箭头连接符 44"/>
              <p:cNvCxnSpPr>
                <a:stCxn id="41" idx="6"/>
                <a:endCxn id="43"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43" idx="4"/>
                <a:endCxn id="44"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a:stCxn id="41" idx="4"/>
                <a:endCxn id="42"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a:stCxn id="41" idx="5"/>
                <a:endCxn id="44"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02" name="文本框 101"/>
            <p:cNvSpPr txBox="1"/>
            <p:nvPr/>
          </p:nvSpPr>
          <p:spPr>
            <a:xfrm>
              <a:off x="4793706" y="162089"/>
              <a:ext cx="434734" cy="338554"/>
            </a:xfrm>
            <a:prstGeom prst="rect">
              <a:avLst/>
            </a:prstGeom>
            <a:noFill/>
          </p:spPr>
          <p:txBody>
            <a:bodyPr wrap="none" rtlCol="0">
              <a:spAutoFit/>
            </a:bodyPr>
            <a:lstStyle/>
            <a:p>
              <a:pPr algn="ctr"/>
              <a:r>
                <a:rPr lang="en-US" sz="1600" dirty="0"/>
                <a:t>1,?</a:t>
              </a:r>
              <a:endParaRPr lang="en-US" sz="1600" dirty="0"/>
            </a:p>
          </p:txBody>
        </p:sp>
        <p:sp>
          <p:nvSpPr>
            <p:cNvPr id="103" name="文本框 102"/>
            <p:cNvSpPr txBox="1"/>
            <p:nvPr/>
          </p:nvSpPr>
          <p:spPr>
            <a:xfrm>
              <a:off x="5685730" y="162089"/>
              <a:ext cx="434734" cy="338554"/>
            </a:xfrm>
            <a:prstGeom prst="rect">
              <a:avLst/>
            </a:prstGeom>
            <a:noFill/>
          </p:spPr>
          <p:txBody>
            <a:bodyPr wrap="none" rtlCol="0">
              <a:spAutoFit/>
            </a:bodyPr>
            <a:lstStyle/>
            <a:p>
              <a:pPr algn="ctr"/>
              <a:r>
                <a:rPr lang="en-US" sz="1600" dirty="0"/>
                <a:t>2,?</a:t>
              </a:r>
              <a:endParaRPr lang="en-US" sz="1600" dirty="0"/>
            </a:p>
          </p:txBody>
        </p:sp>
        <p:sp>
          <p:nvSpPr>
            <p:cNvPr id="104" name="文本框 103"/>
            <p:cNvSpPr txBox="1"/>
            <p:nvPr/>
          </p:nvSpPr>
          <p:spPr>
            <a:xfrm>
              <a:off x="5685227" y="1610733"/>
              <a:ext cx="434734" cy="338554"/>
            </a:xfrm>
            <a:prstGeom prst="rect">
              <a:avLst/>
            </a:prstGeom>
            <a:noFill/>
          </p:spPr>
          <p:txBody>
            <a:bodyPr wrap="none" rtlCol="0">
              <a:spAutoFit/>
            </a:bodyPr>
            <a:lstStyle/>
            <a:p>
              <a:pPr algn="ctr"/>
              <a:r>
                <a:rPr lang="en-US" sz="1600" dirty="0">
                  <a:solidFill>
                    <a:srgbClr val="C00000"/>
                  </a:solidFill>
                </a:rPr>
                <a:t>3</a:t>
              </a:r>
              <a:r>
                <a:rPr lang="en-US" sz="1600" dirty="0"/>
                <a:t>,?</a:t>
              </a:r>
              <a:endParaRPr lang="en-US" sz="1600" dirty="0"/>
            </a:p>
          </p:txBody>
        </p:sp>
      </p:grpSp>
      <p:grpSp>
        <p:nvGrpSpPr>
          <p:cNvPr id="111" name="组合 110"/>
          <p:cNvGrpSpPr/>
          <p:nvPr/>
        </p:nvGrpSpPr>
        <p:grpSpPr>
          <a:xfrm>
            <a:off x="6285325" y="169234"/>
            <a:ext cx="1331568" cy="1779197"/>
            <a:chOff x="6285325" y="169234"/>
            <a:chExt cx="1331568" cy="1779197"/>
          </a:xfrm>
        </p:grpSpPr>
        <p:grpSp>
          <p:nvGrpSpPr>
            <p:cNvPr id="49" name="组合 48"/>
            <p:cNvGrpSpPr/>
            <p:nvPr/>
          </p:nvGrpSpPr>
          <p:grpSpPr>
            <a:xfrm>
              <a:off x="6332757" y="468780"/>
              <a:ext cx="1243446" cy="1182417"/>
              <a:chOff x="374561" y="219653"/>
              <a:chExt cx="1243446" cy="1182417"/>
            </a:xfrm>
          </p:grpSpPr>
          <p:sp>
            <p:nvSpPr>
              <p:cNvPr id="50" name="椭圆 49"/>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51" name="椭圆 50"/>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52" name="椭圆 51"/>
              <p:cNvSpPr/>
              <p:nvPr/>
            </p:nvSpPr>
            <p:spPr>
              <a:xfrm>
                <a:off x="1254325"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endParaRPr lang="en-US" dirty="0">
                  <a:solidFill>
                    <a:schemeClr val="tx1"/>
                  </a:solidFill>
                </a:endParaRPr>
              </a:p>
            </p:txBody>
          </p:sp>
          <p:sp>
            <p:nvSpPr>
              <p:cNvPr id="53" name="椭圆 52"/>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54" name="直接箭头连接符 53"/>
              <p:cNvCxnSpPr>
                <a:stCxn id="50" idx="6"/>
                <a:endCxn id="52"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p:cNvCxnSpPr>
                <a:stCxn id="52" idx="4"/>
                <a:endCxn id="53"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箭头连接符 55"/>
              <p:cNvCxnSpPr>
                <a:stCxn id="50" idx="4"/>
                <a:endCxn id="51"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接箭头连接符 56"/>
              <p:cNvCxnSpPr>
                <a:stCxn id="50" idx="5"/>
                <a:endCxn id="53"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05" name="文本框 104"/>
            <p:cNvSpPr txBox="1"/>
            <p:nvPr/>
          </p:nvSpPr>
          <p:spPr>
            <a:xfrm>
              <a:off x="6285325" y="169234"/>
              <a:ext cx="434734" cy="338554"/>
            </a:xfrm>
            <a:prstGeom prst="rect">
              <a:avLst/>
            </a:prstGeom>
            <a:noFill/>
          </p:spPr>
          <p:txBody>
            <a:bodyPr wrap="none" rtlCol="0">
              <a:spAutoFit/>
            </a:bodyPr>
            <a:lstStyle/>
            <a:p>
              <a:pPr algn="ctr"/>
              <a:r>
                <a:rPr lang="en-US" sz="1600" dirty="0"/>
                <a:t>1,?</a:t>
              </a:r>
              <a:endParaRPr lang="en-US" sz="1600" dirty="0"/>
            </a:p>
          </p:txBody>
        </p:sp>
        <p:sp>
          <p:nvSpPr>
            <p:cNvPr id="106" name="文本框 105"/>
            <p:cNvSpPr txBox="1"/>
            <p:nvPr/>
          </p:nvSpPr>
          <p:spPr>
            <a:xfrm>
              <a:off x="7177349" y="169234"/>
              <a:ext cx="434734" cy="338554"/>
            </a:xfrm>
            <a:prstGeom prst="rect">
              <a:avLst/>
            </a:prstGeom>
            <a:noFill/>
          </p:spPr>
          <p:txBody>
            <a:bodyPr wrap="none" rtlCol="0">
              <a:spAutoFit/>
            </a:bodyPr>
            <a:lstStyle/>
            <a:p>
              <a:pPr algn="ctr"/>
              <a:r>
                <a:rPr lang="en-US" sz="1600" dirty="0"/>
                <a:t>2,?</a:t>
              </a:r>
              <a:endParaRPr lang="en-US" sz="1600" dirty="0"/>
            </a:p>
          </p:txBody>
        </p:sp>
        <p:sp>
          <p:nvSpPr>
            <p:cNvPr id="107" name="文本框 106"/>
            <p:cNvSpPr txBox="1"/>
            <p:nvPr/>
          </p:nvSpPr>
          <p:spPr>
            <a:xfrm>
              <a:off x="7172540" y="1609877"/>
              <a:ext cx="444353" cy="338554"/>
            </a:xfrm>
            <a:prstGeom prst="rect">
              <a:avLst/>
            </a:prstGeom>
            <a:noFill/>
          </p:spPr>
          <p:txBody>
            <a:bodyPr wrap="none" rtlCol="0">
              <a:spAutoFit/>
            </a:bodyPr>
            <a:lstStyle/>
            <a:p>
              <a:pPr algn="ctr"/>
              <a:r>
                <a:rPr lang="en-US" sz="1600" dirty="0"/>
                <a:t>3,</a:t>
              </a:r>
              <a:r>
                <a:rPr lang="en-US" sz="1600" dirty="0">
                  <a:solidFill>
                    <a:srgbClr val="C00000"/>
                  </a:solidFill>
                </a:rPr>
                <a:t>4</a:t>
              </a:r>
              <a:endParaRPr lang="en-US" sz="1600" dirty="0">
                <a:solidFill>
                  <a:srgbClr val="C00000"/>
                </a:solidFill>
              </a:endParaRPr>
            </a:p>
          </p:txBody>
        </p:sp>
      </p:grpSp>
      <p:grpSp>
        <p:nvGrpSpPr>
          <p:cNvPr id="127" name="组合 126"/>
          <p:cNvGrpSpPr/>
          <p:nvPr/>
        </p:nvGrpSpPr>
        <p:grpSpPr>
          <a:xfrm>
            <a:off x="1747864" y="2036337"/>
            <a:ext cx="1336377" cy="1783501"/>
            <a:chOff x="1747864" y="2036337"/>
            <a:chExt cx="1336377" cy="1783501"/>
          </a:xfrm>
        </p:grpSpPr>
        <p:grpSp>
          <p:nvGrpSpPr>
            <p:cNvPr id="58" name="组合 57"/>
            <p:cNvGrpSpPr/>
            <p:nvPr/>
          </p:nvGrpSpPr>
          <p:grpSpPr>
            <a:xfrm>
              <a:off x="1789520" y="2323513"/>
              <a:ext cx="1243446" cy="1182417"/>
              <a:chOff x="374561" y="219653"/>
              <a:chExt cx="1243446" cy="1182417"/>
            </a:xfrm>
          </p:grpSpPr>
          <p:sp>
            <p:nvSpPr>
              <p:cNvPr id="59" name="椭圆 58"/>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60" name="椭圆 59"/>
              <p:cNvSpPr/>
              <p:nvPr/>
            </p:nvSpPr>
            <p:spPr>
              <a:xfrm>
                <a:off x="374561" y="1038388"/>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61" name="椭圆 60"/>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62" name="椭圆 61"/>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63" name="直接箭头连接符 62"/>
              <p:cNvCxnSpPr>
                <a:stCxn id="59" idx="6"/>
                <a:endCxn id="61"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61" idx="4"/>
                <a:endCxn id="62"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接箭头连接符 64"/>
              <p:cNvCxnSpPr>
                <a:stCxn id="59" idx="4"/>
                <a:endCxn id="60"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59" idx="5"/>
                <a:endCxn id="62"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12" name="文本框 111"/>
            <p:cNvSpPr txBox="1"/>
            <p:nvPr/>
          </p:nvSpPr>
          <p:spPr>
            <a:xfrm>
              <a:off x="1747864" y="2036337"/>
              <a:ext cx="434734" cy="338554"/>
            </a:xfrm>
            <a:prstGeom prst="rect">
              <a:avLst/>
            </a:prstGeom>
            <a:noFill/>
          </p:spPr>
          <p:txBody>
            <a:bodyPr wrap="none" rtlCol="0">
              <a:spAutoFit/>
            </a:bodyPr>
            <a:lstStyle/>
            <a:p>
              <a:pPr algn="ctr"/>
              <a:r>
                <a:rPr lang="en-US" sz="1600" dirty="0"/>
                <a:t>1,?</a:t>
              </a:r>
              <a:endParaRPr lang="en-US" sz="1600" dirty="0"/>
            </a:p>
          </p:txBody>
        </p:sp>
        <p:sp>
          <p:nvSpPr>
            <p:cNvPr id="113" name="文本框 112"/>
            <p:cNvSpPr txBox="1"/>
            <p:nvPr/>
          </p:nvSpPr>
          <p:spPr>
            <a:xfrm>
              <a:off x="2635079" y="2036337"/>
              <a:ext cx="444353" cy="338554"/>
            </a:xfrm>
            <a:prstGeom prst="rect">
              <a:avLst/>
            </a:prstGeom>
            <a:noFill/>
          </p:spPr>
          <p:txBody>
            <a:bodyPr wrap="none" rtlCol="0">
              <a:spAutoFit/>
            </a:bodyPr>
            <a:lstStyle/>
            <a:p>
              <a:pPr algn="ctr"/>
              <a:r>
                <a:rPr lang="en-US" sz="1600" dirty="0"/>
                <a:t>2,</a:t>
              </a:r>
              <a:r>
                <a:rPr lang="en-US" sz="1600" dirty="0">
                  <a:solidFill>
                    <a:srgbClr val="C00000"/>
                  </a:solidFill>
                </a:rPr>
                <a:t>5</a:t>
              </a:r>
              <a:endParaRPr lang="en-US" sz="1600" dirty="0">
                <a:solidFill>
                  <a:srgbClr val="C00000"/>
                </a:solidFill>
              </a:endParaRPr>
            </a:p>
          </p:txBody>
        </p:sp>
        <p:sp>
          <p:nvSpPr>
            <p:cNvPr id="114" name="文本框 113"/>
            <p:cNvSpPr txBox="1"/>
            <p:nvPr/>
          </p:nvSpPr>
          <p:spPr>
            <a:xfrm>
              <a:off x="2639888" y="3481284"/>
              <a:ext cx="444353" cy="338554"/>
            </a:xfrm>
            <a:prstGeom prst="rect">
              <a:avLst/>
            </a:prstGeom>
            <a:noFill/>
          </p:spPr>
          <p:txBody>
            <a:bodyPr wrap="none" rtlCol="0">
              <a:spAutoFit/>
            </a:bodyPr>
            <a:lstStyle/>
            <a:p>
              <a:pPr algn="ctr"/>
              <a:r>
                <a:rPr lang="en-US" sz="1600" dirty="0"/>
                <a:t>3,4</a:t>
              </a:r>
              <a:endParaRPr lang="en-US" sz="1600" dirty="0"/>
            </a:p>
          </p:txBody>
        </p:sp>
      </p:grpSp>
      <p:grpSp>
        <p:nvGrpSpPr>
          <p:cNvPr id="129" name="组合 128"/>
          <p:cNvGrpSpPr/>
          <p:nvPr/>
        </p:nvGrpSpPr>
        <p:grpSpPr>
          <a:xfrm>
            <a:off x="3267878" y="2041091"/>
            <a:ext cx="1346227" cy="1778746"/>
            <a:chOff x="3267878" y="2041091"/>
            <a:chExt cx="1346227" cy="1778746"/>
          </a:xfrm>
        </p:grpSpPr>
        <p:grpSp>
          <p:nvGrpSpPr>
            <p:cNvPr id="67" name="组合 66"/>
            <p:cNvGrpSpPr/>
            <p:nvPr/>
          </p:nvGrpSpPr>
          <p:grpSpPr>
            <a:xfrm>
              <a:off x="3305041" y="2323512"/>
              <a:ext cx="1243446" cy="1182417"/>
              <a:chOff x="374561" y="219653"/>
              <a:chExt cx="1243446" cy="1182417"/>
            </a:xfrm>
          </p:grpSpPr>
          <p:sp>
            <p:nvSpPr>
              <p:cNvPr id="68" name="椭圆 67"/>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69" name="椭圆 68"/>
              <p:cNvSpPr/>
              <p:nvPr/>
            </p:nvSpPr>
            <p:spPr>
              <a:xfrm>
                <a:off x="374561" y="1038388"/>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endParaRPr lang="en-US" dirty="0">
                  <a:solidFill>
                    <a:schemeClr val="tx1"/>
                  </a:solidFill>
                </a:endParaRPr>
              </a:p>
            </p:txBody>
          </p:sp>
          <p:sp>
            <p:nvSpPr>
              <p:cNvPr id="70" name="椭圆 69"/>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71" name="椭圆 70"/>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72" name="直接箭头连接符 71"/>
              <p:cNvCxnSpPr>
                <a:stCxn id="68" idx="6"/>
                <a:endCxn id="70"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72"/>
              <p:cNvCxnSpPr>
                <a:stCxn id="70" idx="4"/>
                <a:endCxn id="71"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a:stCxn id="68" idx="4"/>
                <a:endCxn id="69"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74"/>
              <p:cNvCxnSpPr>
                <a:stCxn id="68" idx="5"/>
                <a:endCxn id="71"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15" name="文本框 114"/>
            <p:cNvSpPr txBox="1"/>
            <p:nvPr/>
          </p:nvSpPr>
          <p:spPr>
            <a:xfrm>
              <a:off x="3282537" y="2041091"/>
              <a:ext cx="434734" cy="338554"/>
            </a:xfrm>
            <a:prstGeom prst="rect">
              <a:avLst/>
            </a:prstGeom>
            <a:noFill/>
          </p:spPr>
          <p:txBody>
            <a:bodyPr wrap="none" rtlCol="0">
              <a:spAutoFit/>
            </a:bodyPr>
            <a:lstStyle/>
            <a:p>
              <a:pPr algn="ctr"/>
              <a:r>
                <a:rPr lang="en-US" sz="1600" dirty="0"/>
                <a:t>1,?</a:t>
              </a:r>
              <a:endParaRPr lang="en-US" sz="1600" dirty="0"/>
            </a:p>
          </p:txBody>
        </p:sp>
        <p:sp>
          <p:nvSpPr>
            <p:cNvPr id="116" name="文本框 115"/>
            <p:cNvSpPr txBox="1"/>
            <p:nvPr/>
          </p:nvSpPr>
          <p:spPr>
            <a:xfrm>
              <a:off x="4169752" y="2041091"/>
              <a:ext cx="444353" cy="338554"/>
            </a:xfrm>
            <a:prstGeom prst="rect">
              <a:avLst/>
            </a:prstGeom>
            <a:noFill/>
          </p:spPr>
          <p:txBody>
            <a:bodyPr wrap="none" rtlCol="0">
              <a:spAutoFit/>
            </a:bodyPr>
            <a:lstStyle/>
            <a:p>
              <a:pPr algn="ctr"/>
              <a:r>
                <a:rPr lang="en-US" sz="1600" dirty="0"/>
                <a:t>2,5</a:t>
              </a:r>
              <a:endParaRPr lang="en-US" sz="1600" dirty="0"/>
            </a:p>
          </p:txBody>
        </p:sp>
        <p:sp>
          <p:nvSpPr>
            <p:cNvPr id="117" name="文本框 116"/>
            <p:cNvSpPr txBox="1"/>
            <p:nvPr/>
          </p:nvSpPr>
          <p:spPr>
            <a:xfrm>
              <a:off x="4141094" y="3481283"/>
              <a:ext cx="444353" cy="338554"/>
            </a:xfrm>
            <a:prstGeom prst="rect">
              <a:avLst/>
            </a:prstGeom>
            <a:noFill/>
          </p:spPr>
          <p:txBody>
            <a:bodyPr wrap="none" rtlCol="0">
              <a:spAutoFit/>
            </a:bodyPr>
            <a:lstStyle/>
            <a:p>
              <a:pPr algn="ctr"/>
              <a:r>
                <a:rPr lang="en-US" sz="1600" dirty="0"/>
                <a:t>3,4</a:t>
              </a:r>
              <a:endParaRPr lang="en-US" sz="1600" dirty="0"/>
            </a:p>
          </p:txBody>
        </p:sp>
        <p:sp>
          <p:nvSpPr>
            <p:cNvPr id="118" name="文本框 117"/>
            <p:cNvSpPr txBox="1"/>
            <p:nvPr/>
          </p:nvSpPr>
          <p:spPr>
            <a:xfrm>
              <a:off x="3267878" y="3481080"/>
              <a:ext cx="434734" cy="338554"/>
            </a:xfrm>
            <a:prstGeom prst="rect">
              <a:avLst/>
            </a:prstGeom>
            <a:noFill/>
          </p:spPr>
          <p:txBody>
            <a:bodyPr wrap="none" rtlCol="0">
              <a:spAutoFit/>
            </a:bodyPr>
            <a:lstStyle/>
            <a:p>
              <a:pPr algn="ctr"/>
              <a:r>
                <a:rPr lang="en-US" sz="1600" dirty="0">
                  <a:solidFill>
                    <a:srgbClr val="C00000"/>
                  </a:solidFill>
                </a:rPr>
                <a:t>6</a:t>
              </a:r>
              <a:r>
                <a:rPr lang="en-US" sz="1600" dirty="0"/>
                <a:t>,?</a:t>
              </a:r>
              <a:endParaRPr lang="en-US" sz="1600" dirty="0"/>
            </a:p>
          </p:txBody>
        </p:sp>
      </p:grpSp>
      <p:grpSp>
        <p:nvGrpSpPr>
          <p:cNvPr id="130" name="组合 129"/>
          <p:cNvGrpSpPr/>
          <p:nvPr/>
        </p:nvGrpSpPr>
        <p:grpSpPr>
          <a:xfrm>
            <a:off x="4764275" y="2036538"/>
            <a:ext cx="1365305" cy="1783096"/>
            <a:chOff x="4764275" y="2036538"/>
            <a:chExt cx="1365305" cy="1783096"/>
          </a:xfrm>
        </p:grpSpPr>
        <p:grpSp>
          <p:nvGrpSpPr>
            <p:cNvPr id="76" name="组合 75"/>
            <p:cNvGrpSpPr/>
            <p:nvPr/>
          </p:nvGrpSpPr>
          <p:grpSpPr>
            <a:xfrm>
              <a:off x="4820562" y="2323511"/>
              <a:ext cx="1243446" cy="1182417"/>
              <a:chOff x="374561" y="219653"/>
              <a:chExt cx="1243446" cy="1182417"/>
            </a:xfrm>
          </p:grpSpPr>
          <p:sp>
            <p:nvSpPr>
              <p:cNvPr id="77" name="椭圆 76"/>
              <p:cNvSpPr/>
              <p:nvPr/>
            </p:nvSpPr>
            <p:spPr>
              <a:xfrm>
                <a:off x="374561" y="219653"/>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en-US" dirty="0">
                  <a:solidFill>
                    <a:schemeClr val="tx1"/>
                  </a:solidFill>
                </a:endParaRPr>
              </a:p>
            </p:txBody>
          </p:sp>
          <p:sp>
            <p:nvSpPr>
              <p:cNvPr id="78" name="椭圆 77"/>
              <p:cNvSpPr/>
              <p:nvPr/>
            </p:nvSpPr>
            <p:spPr>
              <a:xfrm>
                <a:off x="374561"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79" name="椭圆 78"/>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80" name="椭圆 79"/>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81" name="直接箭头连接符 80"/>
              <p:cNvCxnSpPr>
                <a:stCxn id="77" idx="6"/>
                <a:endCxn id="79"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81"/>
              <p:cNvCxnSpPr>
                <a:stCxn id="79" idx="4"/>
                <a:endCxn id="80"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p:cNvCxnSpPr>
                <a:stCxn id="77" idx="4"/>
                <a:endCxn id="78"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直接箭头连接符 83"/>
              <p:cNvCxnSpPr>
                <a:stCxn id="77" idx="5"/>
                <a:endCxn id="80"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5642300" y="3481080"/>
              <a:ext cx="444353" cy="338554"/>
            </a:xfrm>
            <a:prstGeom prst="rect">
              <a:avLst/>
            </a:prstGeom>
            <a:noFill/>
          </p:spPr>
          <p:txBody>
            <a:bodyPr wrap="none" rtlCol="0">
              <a:spAutoFit/>
            </a:bodyPr>
            <a:lstStyle/>
            <a:p>
              <a:pPr algn="ctr"/>
              <a:r>
                <a:rPr lang="en-US" sz="1600" dirty="0"/>
                <a:t>3,4</a:t>
              </a:r>
              <a:endParaRPr lang="en-US" sz="1600" dirty="0"/>
            </a:p>
          </p:txBody>
        </p:sp>
        <p:sp>
          <p:nvSpPr>
            <p:cNvPr id="120" name="文本框 119"/>
            <p:cNvSpPr txBox="1"/>
            <p:nvPr/>
          </p:nvSpPr>
          <p:spPr>
            <a:xfrm>
              <a:off x="4764275" y="3480877"/>
              <a:ext cx="444353" cy="338554"/>
            </a:xfrm>
            <a:prstGeom prst="rect">
              <a:avLst/>
            </a:prstGeom>
            <a:noFill/>
          </p:spPr>
          <p:txBody>
            <a:bodyPr wrap="none" rtlCol="0">
              <a:spAutoFit/>
            </a:bodyPr>
            <a:lstStyle/>
            <a:p>
              <a:pPr algn="ctr"/>
              <a:r>
                <a:rPr lang="en-US" sz="1600" dirty="0"/>
                <a:t>6,</a:t>
              </a:r>
              <a:r>
                <a:rPr lang="en-US" sz="1600" dirty="0">
                  <a:solidFill>
                    <a:srgbClr val="C00000"/>
                  </a:solidFill>
                </a:rPr>
                <a:t>7</a:t>
              </a:r>
              <a:endParaRPr lang="en-US" sz="1600" dirty="0">
                <a:solidFill>
                  <a:srgbClr val="C00000"/>
                </a:solidFill>
              </a:endParaRPr>
            </a:p>
          </p:txBody>
        </p:sp>
        <p:sp>
          <p:nvSpPr>
            <p:cNvPr id="123" name="文本框 122"/>
            <p:cNvSpPr txBox="1"/>
            <p:nvPr/>
          </p:nvSpPr>
          <p:spPr>
            <a:xfrm>
              <a:off x="4798012" y="2036538"/>
              <a:ext cx="434734" cy="338554"/>
            </a:xfrm>
            <a:prstGeom prst="rect">
              <a:avLst/>
            </a:prstGeom>
            <a:noFill/>
          </p:spPr>
          <p:txBody>
            <a:bodyPr wrap="none" rtlCol="0">
              <a:spAutoFit/>
            </a:bodyPr>
            <a:lstStyle/>
            <a:p>
              <a:pPr algn="ctr"/>
              <a:r>
                <a:rPr lang="en-US" sz="1600" dirty="0"/>
                <a:t>1,?</a:t>
              </a:r>
              <a:endParaRPr lang="en-US" sz="1600" dirty="0"/>
            </a:p>
          </p:txBody>
        </p:sp>
        <p:sp>
          <p:nvSpPr>
            <p:cNvPr id="124" name="文本框 123"/>
            <p:cNvSpPr txBox="1"/>
            <p:nvPr/>
          </p:nvSpPr>
          <p:spPr>
            <a:xfrm>
              <a:off x="5685227" y="2036538"/>
              <a:ext cx="444353" cy="338554"/>
            </a:xfrm>
            <a:prstGeom prst="rect">
              <a:avLst/>
            </a:prstGeom>
            <a:noFill/>
          </p:spPr>
          <p:txBody>
            <a:bodyPr wrap="none" rtlCol="0">
              <a:spAutoFit/>
            </a:bodyPr>
            <a:lstStyle/>
            <a:p>
              <a:pPr algn="ctr"/>
              <a:r>
                <a:rPr lang="en-US" sz="1600" dirty="0"/>
                <a:t>2,5</a:t>
              </a:r>
              <a:endParaRPr lang="en-US" sz="1600" dirty="0"/>
            </a:p>
          </p:txBody>
        </p:sp>
      </p:grpSp>
      <p:grpSp>
        <p:nvGrpSpPr>
          <p:cNvPr id="131" name="组合 130"/>
          <p:cNvGrpSpPr/>
          <p:nvPr/>
        </p:nvGrpSpPr>
        <p:grpSpPr>
          <a:xfrm>
            <a:off x="6294515" y="2037147"/>
            <a:ext cx="1347223" cy="1780959"/>
            <a:chOff x="6294515" y="2037147"/>
            <a:chExt cx="1347223" cy="1780959"/>
          </a:xfrm>
        </p:grpSpPr>
        <p:grpSp>
          <p:nvGrpSpPr>
            <p:cNvPr id="85" name="组合 84"/>
            <p:cNvGrpSpPr/>
            <p:nvPr/>
          </p:nvGrpSpPr>
          <p:grpSpPr>
            <a:xfrm>
              <a:off x="6336083" y="2323510"/>
              <a:ext cx="1243446" cy="1182417"/>
              <a:chOff x="374561" y="219653"/>
              <a:chExt cx="1243446" cy="1182417"/>
            </a:xfrm>
          </p:grpSpPr>
          <p:sp>
            <p:nvSpPr>
              <p:cNvPr id="86" name="椭圆 85"/>
              <p:cNvSpPr/>
              <p:nvPr/>
            </p:nvSpPr>
            <p:spPr>
              <a:xfrm>
                <a:off x="374561"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a:t>
                </a:r>
                <a:endParaRPr lang="en-US" dirty="0">
                  <a:solidFill>
                    <a:schemeClr val="bg1"/>
                  </a:solidFill>
                </a:endParaRPr>
              </a:p>
            </p:txBody>
          </p:sp>
          <p:sp>
            <p:nvSpPr>
              <p:cNvPr id="87" name="椭圆 86"/>
              <p:cNvSpPr/>
              <p:nvPr/>
            </p:nvSpPr>
            <p:spPr>
              <a:xfrm>
                <a:off x="374561"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endParaRPr lang="en-US" dirty="0">
                  <a:solidFill>
                    <a:schemeClr val="bg1"/>
                  </a:solidFill>
                </a:endParaRPr>
              </a:p>
            </p:txBody>
          </p:sp>
          <p:sp>
            <p:nvSpPr>
              <p:cNvPr id="88" name="椭圆 87"/>
              <p:cNvSpPr/>
              <p:nvPr/>
            </p:nvSpPr>
            <p:spPr>
              <a:xfrm>
                <a:off x="1254325" y="219653"/>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B</a:t>
                </a:r>
                <a:endParaRPr lang="en-US" dirty="0">
                  <a:solidFill>
                    <a:schemeClr val="bg1"/>
                  </a:solidFill>
                </a:endParaRPr>
              </a:p>
            </p:txBody>
          </p:sp>
          <p:sp>
            <p:nvSpPr>
              <p:cNvPr id="89" name="椭圆 88"/>
              <p:cNvSpPr/>
              <p:nvPr/>
            </p:nvSpPr>
            <p:spPr>
              <a:xfrm>
                <a:off x="1254325" y="1038388"/>
                <a:ext cx="363682" cy="36368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a:t>
                </a:r>
                <a:endParaRPr lang="en-US" dirty="0">
                  <a:solidFill>
                    <a:schemeClr val="bg1"/>
                  </a:solidFill>
                </a:endParaRPr>
              </a:p>
            </p:txBody>
          </p:sp>
          <p:cxnSp>
            <p:nvCxnSpPr>
              <p:cNvPr id="90" name="直接箭头连接符 89"/>
              <p:cNvCxnSpPr>
                <a:stCxn id="86" idx="6"/>
                <a:endCxn id="88" idx="2"/>
              </p:cNvCxnSpPr>
              <p:nvPr/>
            </p:nvCxnSpPr>
            <p:spPr>
              <a:xfrm>
                <a:off x="738243" y="401494"/>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1" name="直接箭头连接符 90"/>
              <p:cNvCxnSpPr>
                <a:stCxn id="88" idx="4"/>
                <a:endCxn id="89" idx="0"/>
              </p:cNvCxnSpPr>
              <p:nvPr/>
            </p:nvCxnSpPr>
            <p:spPr>
              <a:xfrm>
                <a:off x="1436166"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直接箭头连接符 91"/>
              <p:cNvCxnSpPr>
                <a:stCxn id="86" idx="4"/>
                <a:endCxn id="87" idx="0"/>
              </p:cNvCxnSpPr>
              <p:nvPr/>
            </p:nvCxnSpPr>
            <p:spPr>
              <a:xfrm>
                <a:off x="556402" y="583335"/>
                <a:ext cx="0" cy="4550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接箭头连接符 92"/>
              <p:cNvCxnSpPr>
                <a:stCxn id="86" idx="5"/>
                <a:endCxn id="89" idx="1"/>
              </p:cNvCxnSpPr>
              <p:nvPr/>
            </p:nvCxnSpPr>
            <p:spPr>
              <a:xfrm>
                <a:off x="684983" y="530075"/>
                <a:ext cx="622602"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21" name="文本框 120"/>
            <p:cNvSpPr txBox="1"/>
            <p:nvPr/>
          </p:nvSpPr>
          <p:spPr>
            <a:xfrm>
              <a:off x="7172540" y="3479552"/>
              <a:ext cx="444353" cy="338554"/>
            </a:xfrm>
            <a:prstGeom prst="rect">
              <a:avLst/>
            </a:prstGeom>
            <a:noFill/>
          </p:spPr>
          <p:txBody>
            <a:bodyPr wrap="none" rtlCol="0">
              <a:spAutoFit/>
            </a:bodyPr>
            <a:lstStyle/>
            <a:p>
              <a:pPr algn="ctr"/>
              <a:r>
                <a:rPr lang="en-US" sz="1600" dirty="0"/>
                <a:t>3,4</a:t>
              </a:r>
              <a:endParaRPr lang="en-US" sz="1600" dirty="0"/>
            </a:p>
          </p:txBody>
        </p:sp>
        <p:sp>
          <p:nvSpPr>
            <p:cNvPr id="122" name="文本框 121"/>
            <p:cNvSpPr txBox="1"/>
            <p:nvPr/>
          </p:nvSpPr>
          <p:spPr>
            <a:xfrm>
              <a:off x="6294515" y="3479349"/>
              <a:ext cx="444353" cy="338554"/>
            </a:xfrm>
            <a:prstGeom prst="rect">
              <a:avLst/>
            </a:prstGeom>
            <a:noFill/>
          </p:spPr>
          <p:txBody>
            <a:bodyPr wrap="none" rtlCol="0">
              <a:spAutoFit/>
            </a:bodyPr>
            <a:lstStyle/>
            <a:p>
              <a:pPr algn="ctr"/>
              <a:r>
                <a:rPr lang="en-US" sz="1600" dirty="0"/>
                <a:t>6,7</a:t>
              </a:r>
              <a:endParaRPr lang="en-US" sz="1600" dirty="0"/>
            </a:p>
          </p:txBody>
        </p:sp>
        <p:sp>
          <p:nvSpPr>
            <p:cNvPr id="125" name="文本框 124"/>
            <p:cNvSpPr txBox="1"/>
            <p:nvPr/>
          </p:nvSpPr>
          <p:spPr>
            <a:xfrm>
              <a:off x="6305361" y="2037147"/>
              <a:ext cx="444353" cy="338554"/>
            </a:xfrm>
            <a:prstGeom prst="rect">
              <a:avLst/>
            </a:prstGeom>
            <a:noFill/>
          </p:spPr>
          <p:txBody>
            <a:bodyPr wrap="none" rtlCol="0">
              <a:spAutoFit/>
            </a:bodyPr>
            <a:lstStyle/>
            <a:p>
              <a:pPr algn="ctr"/>
              <a:r>
                <a:rPr lang="en-US" sz="1600" dirty="0"/>
                <a:t>1,</a:t>
              </a:r>
              <a:r>
                <a:rPr lang="en-US" sz="1600" dirty="0">
                  <a:solidFill>
                    <a:srgbClr val="C00000"/>
                  </a:solidFill>
                </a:rPr>
                <a:t>8</a:t>
              </a:r>
              <a:endParaRPr lang="en-US" sz="1600" dirty="0">
                <a:solidFill>
                  <a:srgbClr val="C00000"/>
                </a:solidFill>
              </a:endParaRPr>
            </a:p>
          </p:txBody>
        </p:sp>
        <p:sp>
          <p:nvSpPr>
            <p:cNvPr id="126" name="文本框 125"/>
            <p:cNvSpPr txBox="1"/>
            <p:nvPr/>
          </p:nvSpPr>
          <p:spPr>
            <a:xfrm>
              <a:off x="7197385" y="2037147"/>
              <a:ext cx="444353" cy="338554"/>
            </a:xfrm>
            <a:prstGeom prst="rect">
              <a:avLst/>
            </a:prstGeom>
            <a:noFill/>
          </p:spPr>
          <p:txBody>
            <a:bodyPr wrap="none" rtlCol="0">
              <a:spAutoFit/>
            </a:bodyPr>
            <a:lstStyle/>
            <a:p>
              <a:pPr algn="ctr"/>
              <a:r>
                <a:rPr lang="en-US" sz="1600" dirty="0"/>
                <a:t>2,5</a:t>
              </a:r>
              <a:endParaRPr lang="en-US" sz="1600"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Runtime of DFS</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0645A6C0-0267-4A1A-8C04-2796692D4876}"/>
                  </a:ext>
                </a:extLst>
              </p:cNvPr>
              <p:cNvSpPr>
                <a:spLocks noGrp="1"/>
              </p:cNvSpPr>
              <p:nvPr>
                <p:ph idx="1"/>
              </p:nvPr>
            </p:nvSpPr>
            <p:spPr>
              <a:xfrm>
                <a:off x="628650" y="1690690"/>
                <a:ext cx="7886700" cy="4799468"/>
              </a:xfrm>
            </p:spPr>
            <p:txBody>
              <a:bodyPr>
                <a:normAutofit/>
              </a:bodyPr>
              <a:lstStyle/>
              <a:p>
                <a:r>
                  <a:rPr lang="en-US" sz="2400" dirty="0"/>
                  <a:t>Time spent on each node: </a:t>
                </a:r>
                <a14:m>
                  <m:oMath xmlns:m="http://schemas.openxmlformats.org/officeDocument/2006/math">
                    <m:r>
                      <a:rPr lang="en-US" b="0" i="1" smtClean="0">
                        <a:solidFill>
                          <a:schemeClr val="accent1">
                            <a:lumMod val="75000"/>
                          </a:schemeClr>
                        </a:solidFill>
                        <a:latin typeface="Cambria Math" panose="02040503050406030204" pitchFamily="18" charset="0"/>
                      </a:rPr>
                      <m:t>𝑂</m:t>
                    </m:r>
                    <m:d>
                      <m:dPr>
                        <m:ctrlPr>
                          <a:rPr lang="en-US" b="0" i="1" smtClean="0">
                            <a:solidFill>
                              <a:schemeClr val="accent1">
                                <a:lumMod val="75000"/>
                              </a:schemeClr>
                            </a:solidFill>
                            <a:latin typeface="Cambria Math" panose="02040503050406030204" pitchFamily="18" charset="0"/>
                          </a:rPr>
                        </m:ctrlPr>
                      </m:dPr>
                      <m:e>
                        <m:r>
                          <a:rPr lang="en-US" b="0" i="1" smtClean="0">
                            <a:solidFill>
                              <a:schemeClr val="accent1">
                                <a:lumMod val="75000"/>
                              </a:schemeClr>
                            </a:solidFill>
                            <a:latin typeface="Cambria Math" panose="02040503050406030204" pitchFamily="18" charset="0"/>
                          </a:rPr>
                          <m:t>1</m:t>
                        </m:r>
                      </m:e>
                    </m:d>
                  </m:oMath>
                </a14:m>
                <a:endParaRPr lang="en-US" sz="2400" dirty="0"/>
              </a:p>
              <a:p>
                <a:pPr lvl="1"/>
                <a:r>
                  <a:rPr lang="en-US" sz="2000" dirty="0">
                    <a:latin typeface="Courier New" panose="02070309020205020404" pitchFamily="49" charset="0"/>
                    <a:cs typeface="Courier New" panose="02070309020205020404" pitchFamily="49" charset="0"/>
                  </a:rPr>
                  <a:t>DFS(</a:t>
                </a:r>
                <a:r>
                  <a:rPr lang="en-US" sz="2000" dirty="0" err="1">
                    <a:latin typeface="Courier New" panose="02070309020205020404" pitchFamily="49" charset="0"/>
                    <a:cs typeface="Courier New" panose="02070309020205020404" pitchFamily="49" charset="0"/>
                  </a:rPr>
                  <a:t>G,u</a:t>
                </a:r>
                <a:r>
                  <a:rPr lang="en-US" sz="2000" dirty="0">
                    <a:latin typeface="Courier New" panose="02070309020205020404" pitchFamily="49" charset="0"/>
                    <a:cs typeface="Courier New" panose="02070309020205020404" pitchFamily="49" charset="0"/>
                  </a:rPr>
                  <a:t>)</a:t>
                </a:r>
                <a:r>
                  <a:rPr lang="en-US" sz="2000" dirty="0"/>
                  <a:t> is called once for each node </a:t>
                </a:r>
                <a14:m>
                  <m:oMath xmlns:m="http://schemas.openxmlformats.org/officeDocument/2006/math">
                    <m:r>
                      <a:rPr lang="en-US" sz="2000" i="1" dirty="0" smtClean="0">
                        <a:latin typeface="Cambria Math" panose="02040503050406030204" pitchFamily="18" charset="0"/>
                      </a:rPr>
                      <m:t>𝑢</m:t>
                    </m:r>
                  </m:oMath>
                </a14:m>
                <a:r>
                  <a:rPr lang="en-US" sz="2000" dirty="0"/>
                  <a:t>.</a:t>
                </a:r>
              </a:p>
              <a:p>
                <a:r>
                  <a:rPr lang="en-US" sz="2400" dirty="0"/>
                  <a:t>Time spent on each edge: </a:t>
                </a:r>
                <a14:m>
                  <m:oMath xmlns:m="http://schemas.openxmlformats.org/officeDocument/2006/math">
                    <m:r>
                      <a:rPr lang="en-US" i="1" smtClean="0">
                        <a:solidFill>
                          <a:schemeClr val="accent1">
                            <a:lumMod val="75000"/>
                          </a:schemeClr>
                        </a:solidFill>
                        <a:latin typeface="Cambria Math" panose="02040503050406030204" pitchFamily="18" charset="0"/>
                      </a:rPr>
                      <m:t>𝑂</m:t>
                    </m:r>
                    <m:d>
                      <m:dPr>
                        <m:ctrlPr>
                          <a:rPr lang="en-US" i="1">
                            <a:solidFill>
                              <a:schemeClr val="accent1">
                                <a:lumMod val="75000"/>
                              </a:schemeClr>
                            </a:solidFill>
                            <a:latin typeface="Cambria Math" panose="02040503050406030204" pitchFamily="18" charset="0"/>
                          </a:rPr>
                        </m:ctrlPr>
                      </m:dPr>
                      <m:e>
                        <m:r>
                          <a:rPr lang="en-US" i="1">
                            <a:solidFill>
                              <a:schemeClr val="accent1">
                                <a:lumMod val="75000"/>
                              </a:schemeClr>
                            </a:solidFill>
                            <a:latin typeface="Cambria Math" panose="02040503050406030204" pitchFamily="18" charset="0"/>
                          </a:rPr>
                          <m:t>1</m:t>
                        </m:r>
                      </m:e>
                    </m:d>
                  </m:oMath>
                </a14:m>
                <a:endParaRPr lang="en-US" sz="2400" dirty="0"/>
              </a:p>
              <a:p>
                <a:pPr lvl="1"/>
                <a:r>
                  <a:rPr lang="en-US" sz="2000" dirty="0"/>
                  <a:t>Each edge is examined </a:t>
                </a:r>
                <a14:m>
                  <m:oMath xmlns:m="http://schemas.openxmlformats.org/officeDocument/2006/math">
                    <m:r>
                      <a:rPr lang="en-US" sz="2000" b="0" i="1" smtClean="0">
                        <a:latin typeface="Cambria Math" panose="02040503050406030204" pitchFamily="18" charset="0"/>
                      </a:rPr>
                      <m:t>𝑂</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1</m:t>
                        </m:r>
                      </m:e>
                    </m:d>
                  </m:oMath>
                </a14:m>
                <a:r>
                  <a:rPr lang="en-US" sz="2000" dirty="0"/>
                  <a:t> times.</a:t>
                </a:r>
              </a:p>
              <a:p>
                <a:r>
                  <a:rPr lang="en-US" sz="2400" dirty="0"/>
                  <a:t>Total runtime: </a:t>
                </a:r>
                <a14:m>
                  <m:oMath xmlns:m="http://schemas.openxmlformats.org/officeDocument/2006/math">
                    <m:r>
                      <a:rPr lang="en-US" b="0" i="1" smtClean="0">
                        <a:solidFill>
                          <a:schemeClr val="accent1">
                            <a:lumMod val="75000"/>
                          </a:schemeClr>
                        </a:solidFill>
                        <a:latin typeface="Cambria Math" panose="02040503050406030204" pitchFamily="18" charset="0"/>
                      </a:rPr>
                      <m:t>𝑂</m:t>
                    </m:r>
                    <m:d>
                      <m:dPr>
                        <m:ctrlPr>
                          <a:rPr lang="en-US" b="0" i="1" smtClean="0">
                            <a:solidFill>
                              <a:schemeClr val="accent1">
                                <a:lumMod val="75000"/>
                              </a:schemeClr>
                            </a:solidFill>
                            <a:latin typeface="Cambria Math" panose="02040503050406030204" pitchFamily="18" charset="0"/>
                          </a:rPr>
                        </m:ctrlPr>
                      </m:dPr>
                      <m:e>
                        <m:r>
                          <a:rPr lang="en-US" b="0" i="1" smtClean="0">
                            <a:solidFill>
                              <a:schemeClr val="accent1">
                                <a:lumMod val="75000"/>
                              </a:schemeClr>
                            </a:solidFill>
                            <a:latin typeface="Cambria Math" panose="02040503050406030204" pitchFamily="18" charset="0"/>
                          </a:rPr>
                          <m:t>𝑛</m:t>
                        </m:r>
                        <m:r>
                          <a:rPr lang="en-US" b="0" i="1" smtClean="0">
                            <a:solidFill>
                              <a:schemeClr val="accent1">
                                <a:lumMod val="75000"/>
                              </a:schemeClr>
                            </a:solidFill>
                            <a:latin typeface="Cambria Math" panose="02040503050406030204" pitchFamily="18" charset="0"/>
                          </a:rPr>
                          <m:t>+</m:t>
                        </m:r>
                        <m:r>
                          <a:rPr lang="en-US" b="0" i="1" smtClean="0">
                            <a:solidFill>
                              <a:schemeClr val="accent1">
                                <a:lumMod val="75000"/>
                              </a:schemeClr>
                            </a:solidFill>
                            <a:latin typeface="Cambria Math" panose="02040503050406030204" pitchFamily="18" charset="0"/>
                          </a:rPr>
                          <m:t>𝑚</m:t>
                        </m:r>
                      </m:e>
                    </m:d>
                  </m:oMath>
                </a14:m>
                <a:endParaRPr lang="en-US" sz="2400" dirty="0"/>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90"/>
                <a:ext cx="7886700" cy="4799468"/>
              </a:xfrm>
              <a:blipFill rotWithShape="1">
                <a:blip r:embed="rId1"/>
                <a:stretch>
                  <a:fillRect l="-1005" t="-888"/>
                </a:stretch>
              </a:blipFill>
            </p:spPr>
            <p:txBody>
              <a:bodyPr/>
              <a:lstStyle/>
              <a:p>
                <a:r>
                  <a:rPr lang="en-US">
                    <a:noFill/>
                  </a:rPr>
                  <a:t> </a:t>
                </a:r>
                <a:endParaRPr lang="en-US">
                  <a:noFill/>
                </a:endParaRPr>
              </a:p>
            </p:txBody>
          </p:sp>
        </mc:Fallback>
      </mc:AlternateContent>
      <p:sp>
        <p:nvSpPr>
          <p:cNvPr id="4" name="矩形 3"/>
          <p:cNvSpPr/>
          <p:nvPr/>
        </p:nvSpPr>
        <p:spPr>
          <a:xfrm>
            <a:off x="3516025" y="4582388"/>
            <a:ext cx="2995179" cy="1910486"/>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a:solidFill>
                  <a:schemeClr val="tx1"/>
                </a:solidFill>
              </a:rPr>
              <a:t>DFS(G,s):</a:t>
            </a:r>
            <a:endParaRPr lang="en-GB" sz="1400" dirty="0">
              <a:solidFill>
                <a:schemeClr val="tx1"/>
              </a:solidFill>
              <a:latin typeface="Courier New" pitchFamily="49" charset="0"/>
              <a:cs typeface="Courier New" pitchFamily="49" charset="0"/>
            </a:endParaRPr>
          </a:p>
          <a:p>
            <a:pPr>
              <a:lnSpc>
                <a:spcPct val="90000"/>
              </a:lnSpc>
            </a:pPr>
            <a:r>
              <a:rPr lang="en-GB" sz="1400" b="1" dirty="0" err="1">
                <a:solidFill>
                  <a:schemeClr val="accent1">
                    <a:lumMod val="75000"/>
                  </a:schemeClr>
                </a:solidFill>
                <a:latin typeface="Courier New" pitchFamily="49" charset="0"/>
                <a:cs typeface="Courier New" pitchFamily="49" charset="0"/>
              </a:rPr>
              <a:t>PreVisit</a:t>
            </a:r>
            <a:r>
              <a:rPr lang="en-GB" sz="1400" b="1" dirty="0">
                <a:solidFill>
                  <a:schemeClr val="accent1">
                    <a:lumMod val="75000"/>
                  </a:schemeClr>
                </a:solidFill>
                <a:latin typeface="Courier New" pitchFamily="49" charset="0"/>
                <a:cs typeface="Courier New" pitchFamily="49" charset="0"/>
              </a:rPr>
              <a:t>(s)</a:t>
            </a:r>
            <a:endParaRPr lang="en-GB" sz="1400" b="1" dirty="0">
              <a:solidFill>
                <a:schemeClr val="accent1">
                  <a:lumMod val="75000"/>
                </a:schemeClr>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s.color</a:t>
            </a:r>
            <a:r>
              <a:rPr lang="en-GB" sz="1400" dirty="0">
                <a:solidFill>
                  <a:schemeClr val="tx1"/>
                </a:solidFill>
                <a:latin typeface="Courier New" pitchFamily="49" charset="0"/>
                <a:cs typeface="Courier New" pitchFamily="49" charset="0"/>
              </a:rPr>
              <a:t> = GRAY</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edge (</a:t>
            </a:r>
            <a:r>
              <a:rPr lang="en-GB" sz="1400" dirty="0" err="1">
                <a:solidFill>
                  <a:schemeClr val="tx1"/>
                </a:solidFill>
                <a:latin typeface="Courier New" pitchFamily="49" charset="0"/>
                <a:cs typeface="Courier New" pitchFamily="49" charset="0"/>
              </a:rPr>
              <a:t>s,v</a:t>
            </a:r>
            <a:r>
              <a:rPr lang="en-GB" sz="1400" dirty="0">
                <a:solidFill>
                  <a:schemeClr val="tx1"/>
                </a:solidFill>
                <a:latin typeface="Courier New" pitchFamily="49" charset="0"/>
                <a:cs typeface="Courier New" pitchFamily="49" charset="0"/>
              </a:rPr>
              <a:t>) in 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if (</a:t>
            </a:r>
            <a:r>
              <a:rPr lang="en-GB" sz="1400" dirty="0" err="1">
                <a:solidFill>
                  <a:schemeClr val="tx1"/>
                </a:solidFill>
                <a:latin typeface="Courier New" pitchFamily="49" charset="0"/>
                <a:cs typeface="Courier New" pitchFamily="49" charset="0"/>
              </a:rPr>
              <a:t>v.color</a:t>
            </a:r>
            <a:r>
              <a:rPr lang="en-GB" sz="1400" dirty="0">
                <a:solidFill>
                  <a:schemeClr val="tx1"/>
                </a:solidFill>
                <a:latin typeface="Courier New" pitchFamily="49" charset="0"/>
                <a:cs typeface="Courier New" pitchFamily="49" charset="0"/>
              </a:rPr>
              <a:t> == WHITE)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v.parent</a:t>
            </a:r>
            <a:r>
              <a:rPr lang="en-GB" sz="1400" dirty="0">
                <a:solidFill>
                  <a:schemeClr val="tx1"/>
                </a:solidFill>
                <a:latin typeface="Courier New" pitchFamily="49" charset="0"/>
                <a:cs typeface="Courier New" pitchFamily="49" charset="0"/>
              </a:rPr>
              <a:t> = s</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DFS(</a:t>
            </a:r>
            <a:r>
              <a:rPr lang="en-GB" sz="1400" dirty="0" err="1">
                <a:solidFill>
                  <a:schemeClr val="tx1"/>
                </a:solidFill>
                <a:latin typeface="Courier New" pitchFamily="49" charset="0"/>
                <a:cs typeface="Courier New" pitchFamily="49" charset="0"/>
              </a:rPr>
              <a:t>G,v</a:t>
            </a:r>
            <a:r>
              <a:rPr lang="en-GB" sz="1400" dirty="0">
                <a:solidFill>
                  <a:schemeClr val="tx1"/>
                </a:solidFill>
                <a:latin typeface="Courier New" pitchFamily="49" charset="0"/>
                <a:cs typeface="Courier New" pitchFamily="49" charset="0"/>
              </a:rPr>
              <a:t>)</a:t>
            </a:r>
            <a:endParaRPr lang="en-GB" sz="1400" dirty="0">
              <a:solidFill>
                <a:schemeClr val="tx1"/>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s.color</a:t>
            </a:r>
            <a:r>
              <a:rPr lang="en-GB" sz="1400" dirty="0">
                <a:solidFill>
                  <a:schemeClr val="tx1"/>
                </a:solidFill>
                <a:latin typeface="Courier New" pitchFamily="49" charset="0"/>
                <a:cs typeface="Courier New" pitchFamily="49" charset="0"/>
              </a:rPr>
              <a:t> = BLACK</a:t>
            </a:r>
            <a:endParaRPr lang="en-GB" sz="1400" dirty="0">
              <a:solidFill>
                <a:schemeClr val="tx1"/>
              </a:solidFill>
              <a:latin typeface="Courier New" pitchFamily="49" charset="0"/>
              <a:cs typeface="Courier New" pitchFamily="49" charset="0"/>
            </a:endParaRPr>
          </a:p>
          <a:p>
            <a:pPr>
              <a:lnSpc>
                <a:spcPct val="90000"/>
              </a:lnSpc>
            </a:pPr>
            <a:r>
              <a:rPr lang="en-GB" sz="1400" b="1" dirty="0" err="1">
                <a:solidFill>
                  <a:schemeClr val="accent1">
                    <a:lumMod val="75000"/>
                  </a:schemeClr>
                </a:solidFill>
                <a:latin typeface="Courier New" pitchFamily="49" charset="0"/>
                <a:cs typeface="Courier New" pitchFamily="49" charset="0"/>
              </a:rPr>
              <a:t>PostVisit</a:t>
            </a:r>
            <a:r>
              <a:rPr lang="en-GB" sz="1400" b="1" dirty="0">
                <a:solidFill>
                  <a:schemeClr val="accent1">
                    <a:lumMod val="75000"/>
                  </a:schemeClr>
                </a:solidFill>
                <a:latin typeface="Courier New" pitchFamily="49" charset="0"/>
                <a:cs typeface="Courier New" pitchFamily="49" charset="0"/>
              </a:rPr>
              <a:t>(s)</a:t>
            </a:r>
            <a:endParaRPr lang="en-GB" sz="1400" b="1" dirty="0">
              <a:solidFill>
                <a:schemeClr val="accent1">
                  <a:lumMod val="75000"/>
                </a:schemeClr>
              </a:solidFill>
              <a:latin typeface="Courier New" pitchFamily="49" charset="0"/>
              <a:cs typeface="Courier New" pitchFamily="49" charset="0"/>
            </a:endParaRPr>
          </a:p>
        </p:txBody>
      </p:sp>
      <p:sp>
        <p:nvSpPr>
          <p:cNvPr id="5" name="矩形 4"/>
          <p:cNvSpPr/>
          <p:nvPr/>
        </p:nvSpPr>
        <p:spPr>
          <a:xfrm>
            <a:off x="628651" y="4739696"/>
            <a:ext cx="2686050" cy="175317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DFSAll</a:t>
            </a:r>
            <a:r>
              <a:rPr lang="en-GB" sz="1400" b="1" u="sng" dirty="0">
                <a:solidFill>
                  <a:schemeClr val="tx1"/>
                </a:solidFill>
              </a:rPr>
              <a:t>(G):</a:t>
            </a:r>
            <a:endParaRPr lang="en-GB" sz="1400" b="1" u="sng" dirty="0">
              <a:solidFill>
                <a:schemeClr val="tx1"/>
              </a:solidFill>
            </a:endParaRPr>
          </a:p>
          <a:p>
            <a:pPr>
              <a:lnSpc>
                <a:spcPct val="90000"/>
              </a:lnSpc>
            </a:pPr>
            <a:r>
              <a:rPr lang="en-GB" sz="1400" b="1" dirty="0" err="1">
                <a:solidFill>
                  <a:schemeClr val="accent1">
                    <a:lumMod val="75000"/>
                  </a:schemeClr>
                </a:solidFill>
                <a:latin typeface="Courier New" pitchFamily="49" charset="0"/>
                <a:cs typeface="Courier New" pitchFamily="49" charset="0"/>
              </a:rPr>
              <a:t>PreProcess</a:t>
            </a:r>
            <a:r>
              <a:rPr lang="en-GB" sz="1400" b="1" dirty="0">
                <a:solidFill>
                  <a:schemeClr val="accent1">
                    <a:lumMod val="75000"/>
                  </a:schemeClr>
                </a:solidFill>
                <a:latin typeface="Courier New" pitchFamily="49" charset="0"/>
                <a:cs typeface="Courier New" pitchFamily="49" charset="0"/>
              </a:rPr>
              <a:t>(G)</a:t>
            </a:r>
            <a:endParaRPr lang="en-GB" sz="1400" b="1" dirty="0">
              <a:solidFill>
                <a:schemeClr val="accent1">
                  <a:lumMod val="75000"/>
                </a:schemeClr>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node u)</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u.color</a:t>
            </a:r>
            <a:r>
              <a:rPr lang="en-GB" sz="1400" dirty="0">
                <a:solidFill>
                  <a:schemeClr val="tx1"/>
                </a:solidFill>
                <a:latin typeface="Courier New" pitchFamily="49" charset="0"/>
                <a:cs typeface="Courier New" pitchFamily="49" charset="0"/>
              </a:rPr>
              <a:t> = WHITE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a:t>
            </a:r>
            <a:r>
              <a:rPr lang="en-GB" sz="1400" dirty="0" err="1">
                <a:solidFill>
                  <a:schemeClr val="tx1"/>
                </a:solidFill>
                <a:latin typeface="Courier New" pitchFamily="49" charset="0"/>
                <a:cs typeface="Courier New" pitchFamily="49" charset="0"/>
              </a:rPr>
              <a:t>u.parent</a:t>
            </a:r>
            <a:r>
              <a:rPr lang="en-GB" sz="1400" dirty="0">
                <a:solidFill>
                  <a:schemeClr val="tx1"/>
                </a:solidFill>
                <a:latin typeface="Courier New" pitchFamily="49" charset="0"/>
                <a:cs typeface="Courier New" pitchFamily="49" charset="0"/>
              </a:rPr>
              <a:t> = NIL</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for (each node u)</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if (</a:t>
            </a:r>
            <a:r>
              <a:rPr lang="en-GB" sz="1400" dirty="0" err="1">
                <a:solidFill>
                  <a:schemeClr val="tx1"/>
                </a:solidFill>
                <a:latin typeface="Courier New" pitchFamily="49" charset="0"/>
                <a:cs typeface="Courier New" pitchFamily="49" charset="0"/>
              </a:rPr>
              <a:t>u.color</a:t>
            </a:r>
            <a:r>
              <a:rPr lang="en-GB" sz="1400" dirty="0">
                <a:solidFill>
                  <a:schemeClr val="tx1"/>
                </a:solidFill>
                <a:latin typeface="Courier New" pitchFamily="49" charset="0"/>
                <a:cs typeface="Courier New" pitchFamily="49" charset="0"/>
              </a:rPr>
              <a:t> == WHITE)</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    DFS(</a:t>
            </a:r>
            <a:r>
              <a:rPr lang="en-GB" sz="1400" dirty="0" err="1">
                <a:solidFill>
                  <a:schemeClr val="tx1"/>
                </a:solidFill>
                <a:latin typeface="Courier New" pitchFamily="49" charset="0"/>
                <a:cs typeface="Courier New" pitchFamily="49" charset="0"/>
              </a:rPr>
              <a:t>G,u</a:t>
            </a:r>
            <a:r>
              <a:rPr lang="en-GB" sz="1400" dirty="0">
                <a:solidFill>
                  <a:schemeClr val="tx1"/>
                </a:solidFill>
                <a:latin typeface="Courier New" pitchFamily="49" charset="0"/>
                <a:cs typeface="Courier New" pitchFamily="49" charset="0"/>
              </a:rPr>
              <a:t>)</a:t>
            </a:r>
            <a:endParaRPr lang="en-GB" sz="1400" dirty="0">
              <a:solidFill>
                <a:schemeClr val="tx1"/>
              </a:solidFill>
              <a:latin typeface="Courier New" pitchFamily="49" charset="0"/>
              <a:cs typeface="Courier New" pitchFamily="49" charset="0"/>
            </a:endParaRPr>
          </a:p>
        </p:txBody>
      </p:sp>
      <p:sp>
        <p:nvSpPr>
          <p:cNvPr id="6" name="矩形 5"/>
          <p:cNvSpPr/>
          <p:nvPr/>
        </p:nvSpPr>
        <p:spPr>
          <a:xfrm>
            <a:off x="7017761" y="4102357"/>
            <a:ext cx="1497590" cy="58492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PreProcess</a:t>
            </a:r>
            <a:r>
              <a:rPr lang="en-GB" sz="1400" b="1" u="sng" dirty="0">
                <a:solidFill>
                  <a:schemeClr val="tx1"/>
                </a:solidFill>
              </a:rPr>
              <a:t>(G):</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time = 0</a:t>
            </a:r>
            <a:endParaRPr lang="en-GB" sz="1400" dirty="0">
              <a:solidFill>
                <a:schemeClr val="tx1"/>
              </a:solidFill>
              <a:latin typeface="Courier New" pitchFamily="49" charset="0"/>
              <a:cs typeface="Courier New" pitchFamily="49" charset="0"/>
            </a:endParaRPr>
          </a:p>
        </p:txBody>
      </p:sp>
      <p:sp>
        <p:nvSpPr>
          <p:cNvPr id="7" name="矩形 6"/>
          <p:cNvSpPr/>
          <p:nvPr/>
        </p:nvSpPr>
        <p:spPr>
          <a:xfrm>
            <a:off x="6712529" y="4817551"/>
            <a:ext cx="1802822" cy="771169"/>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PreVisit</a:t>
            </a:r>
            <a:r>
              <a:rPr lang="en-GB" sz="1400" b="1" u="sng" dirty="0">
                <a:solidFill>
                  <a:schemeClr val="tx1"/>
                </a:solidFill>
              </a:rPr>
              <a:t>(s):</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time = time+1</a:t>
            </a:r>
            <a:endParaRPr lang="en-GB" sz="1400" dirty="0">
              <a:solidFill>
                <a:schemeClr val="tx1"/>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s.d</a:t>
            </a:r>
            <a:r>
              <a:rPr lang="en-GB" sz="1400" dirty="0">
                <a:solidFill>
                  <a:schemeClr val="tx1"/>
                </a:solidFill>
                <a:latin typeface="Courier New" pitchFamily="49" charset="0"/>
                <a:cs typeface="Courier New" pitchFamily="49" charset="0"/>
              </a:rPr>
              <a:t> = time</a:t>
            </a:r>
            <a:endParaRPr lang="en-GB" sz="1400" dirty="0">
              <a:solidFill>
                <a:schemeClr val="tx1"/>
              </a:solidFill>
              <a:latin typeface="Courier New" pitchFamily="49" charset="0"/>
              <a:cs typeface="Courier New" pitchFamily="49" charset="0"/>
            </a:endParaRPr>
          </a:p>
        </p:txBody>
      </p:sp>
      <p:sp>
        <p:nvSpPr>
          <p:cNvPr id="8" name="矩形 7"/>
          <p:cNvSpPr/>
          <p:nvPr/>
        </p:nvSpPr>
        <p:spPr>
          <a:xfrm>
            <a:off x="6712529" y="5718989"/>
            <a:ext cx="1802822" cy="771169"/>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400" b="1" u="sng" dirty="0" err="1">
                <a:solidFill>
                  <a:schemeClr val="tx1"/>
                </a:solidFill>
              </a:rPr>
              <a:t>PostVisit</a:t>
            </a:r>
            <a:r>
              <a:rPr lang="en-GB" sz="1400" b="1" u="sng" dirty="0">
                <a:solidFill>
                  <a:schemeClr val="tx1"/>
                </a:solidFill>
              </a:rPr>
              <a:t>(s):</a:t>
            </a:r>
            <a:endParaRPr lang="en-GB" sz="1400" dirty="0">
              <a:solidFill>
                <a:schemeClr val="tx1"/>
              </a:solidFill>
              <a:latin typeface="Courier New" pitchFamily="49" charset="0"/>
              <a:cs typeface="Courier New" pitchFamily="49" charset="0"/>
            </a:endParaRPr>
          </a:p>
          <a:p>
            <a:pPr>
              <a:lnSpc>
                <a:spcPct val="90000"/>
              </a:lnSpc>
            </a:pPr>
            <a:r>
              <a:rPr lang="en-GB" sz="1400" dirty="0">
                <a:solidFill>
                  <a:schemeClr val="tx1"/>
                </a:solidFill>
                <a:latin typeface="Courier New" pitchFamily="49" charset="0"/>
                <a:cs typeface="Courier New" pitchFamily="49" charset="0"/>
              </a:rPr>
              <a:t>time = time+1</a:t>
            </a:r>
            <a:endParaRPr lang="en-GB" sz="1400" dirty="0">
              <a:solidFill>
                <a:schemeClr val="tx1"/>
              </a:solidFill>
              <a:latin typeface="Courier New" pitchFamily="49" charset="0"/>
              <a:cs typeface="Courier New" pitchFamily="49" charset="0"/>
            </a:endParaRPr>
          </a:p>
          <a:p>
            <a:pPr>
              <a:lnSpc>
                <a:spcPct val="90000"/>
              </a:lnSpc>
            </a:pPr>
            <a:r>
              <a:rPr lang="en-GB" sz="1400" dirty="0" err="1">
                <a:solidFill>
                  <a:schemeClr val="tx1"/>
                </a:solidFill>
                <a:latin typeface="Courier New" pitchFamily="49" charset="0"/>
                <a:cs typeface="Courier New" pitchFamily="49" charset="0"/>
              </a:rPr>
              <a:t>s.f</a:t>
            </a:r>
            <a:r>
              <a:rPr lang="en-GB" sz="1400" dirty="0">
                <a:solidFill>
                  <a:schemeClr val="tx1"/>
                </a:solidFill>
                <a:latin typeface="Courier New" pitchFamily="49" charset="0"/>
                <a:cs typeface="Courier New" pitchFamily="49" charset="0"/>
              </a:rPr>
              <a:t> = time</a:t>
            </a:r>
            <a:endParaRPr lang="en-GB" sz="1400" dirty="0">
              <a:solidFill>
                <a:schemeClr val="tx1"/>
              </a:solidFill>
              <a:latin typeface="Courier New" pitchFamily="49" charset="0"/>
              <a:cs typeface="Courier New"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Classification of edges</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DA96F9B3-C543-4D2B-9066-6E24B1B66CCD}"/>
                  </a:ext>
                </a:extLst>
              </p:cNvPr>
              <p:cNvSpPr>
                <a:spLocks noGrp="1"/>
              </p:cNvSpPr>
              <p:nvPr>
                <p:ph idx="1"/>
              </p:nvPr>
            </p:nvSpPr>
            <p:spPr>
              <a:xfrm>
                <a:off x="628650" y="1690688"/>
                <a:ext cx="7886700" cy="4802185"/>
              </a:xfrm>
            </p:spPr>
            <p:txBody>
              <a:bodyPr>
                <a:normAutofit/>
              </a:bodyPr>
              <a:lstStyle/>
              <a:p>
                <a:pPr>
                  <a:spcBef>
                    <a:spcPts val="600"/>
                  </a:spcBef>
                </a:pPr>
                <a:r>
                  <a:rPr lang="en-US" sz="2400" dirty="0">
                    <a:solidFill>
                      <a:srgbClr val="C00000"/>
                    </a:solidFill>
                  </a:rPr>
                  <a:t>DFS process classify edges of input graph into </a:t>
                </a:r>
                <a:r>
                  <a:rPr lang="en-US" sz="2400" b="1" dirty="0">
                    <a:solidFill>
                      <a:srgbClr val="C00000"/>
                    </a:solidFill>
                  </a:rPr>
                  <a:t>four</a:t>
                </a:r>
                <a:r>
                  <a:rPr lang="en-US" sz="2400" dirty="0">
                    <a:solidFill>
                      <a:srgbClr val="C00000"/>
                    </a:solidFill>
                  </a:rPr>
                  <a:t> types.</a:t>
                </a:r>
              </a:p>
              <a:p>
                <a:pPr>
                  <a:spcBef>
                    <a:spcPts val="600"/>
                  </a:spcBef>
                </a:pPr>
                <a:r>
                  <a:rPr lang="en-US" sz="2400" b="1" dirty="0">
                    <a:solidFill>
                      <a:schemeClr val="accent6">
                        <a:lumMod val="75000"/>
                      </a:schemeClr>
                    </a:solidFill>
                  </a:rPr>
                  <a:t>Tree Edges</a:t>
                </a:r>
                <a:r>
                  <a:rPr lang="en-US" sz="2400" b="1" dirty="0"/>
                  <a:t>:</a:t>
                </a:r>
                <a:r>
                  <a:rPr lang="en-US" sz="2400" dirty="0"/>
                  <a:t> </a:t>
                </a:r>
                <a:r>
                  <a:rPr lang="en-US" sz="2000" dirty="0"/>
                  <a:t>Edges in the DFS forest.</a:t>
                </a:r>
                <a:endParaRPr lang="en-US" sz="2400" dirty="0"/>
              </a:p>
              <a:p>
                <a:pPr>
                  <a:spcBef>
                    <a:spcPts val="600"/>
                  </a:spcBef>
                </a:pPr>
                <a:r>
                  <a:rPr lang="en-US" sz="2400" b="1" dirty="0">
                    <a:solidFill>
                      <a:schemeClr val="accent2">
                        <a:lumMod val="75000"/>
                      </a:schemeClr>
                    </a:solidFill>
                  </a:rPr>
                  <a:t>Back Edges</a:t>
                </a:r>
                <a:r>
                  <a:rPr lang="en-US" sz="2400" b="1" dirty="0"/>
                  <a:t>:</a:t>
                </a:r>
                <a:r>
                  <a:rPr lang="en-US" sz="2400" dirty="0"/>
                  <a:t> </a:t>
                </a:r>
                <a:r>
                  <a:rPr lang="en-US" sz="2000" dirty="0"/>
                  <a:t>Edges </a:t>
                </a:r>
                <a14:m>
                  <m:oMath xmlns:m="http://schemas.openxmlformats.org/officeDocument/2006/math">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𝑣</m:t>
                        </m:r>
                      </m:e>
                    </m:d>
                  </m:oMath>
                </a14:m>
                <a:r>
                  <a:rPr lang="en-US" sz="2000" dirty="0"/>
                  <a:t> connecting </a:t>
                </a:r>
                <a14:m>
                  <m:oMath xmlns:m="http://schemas.openxmlformats.org/officeDocument/2006/math">
                    <m:r>
                      <a:rPr lang="en-US" sz="2000" i="1" dirty="0" smtClean="0">
                        <a:latin typeface="Cambria Math" panose="02040503050406030204" pitchFamily="18" charset="0"/>
                      </a:rPr>
                      <m:t>𝑢</m:t>
                    </m:r>
                  </m:oMath>
                </a14:m>
                <a:r>
                  <a:rPr lang="en-US" sz="2000" dirty="0"/>
                  <a:t> to an ancestor </a:t>
                </a:r>
                <a14:m>
                  <m:oMath xmlns:m="http://schemas.openxmlformats.org/officeDocument/2006/math">
                    <m:r>
                      <a:rPr lang="en-US" sz="2000" i="1" dirty="0" smtClean="0">
                        <a:latin typeface="Cambria Math" panose="02040503050406030204" pitchFamily="18" charset="0"/>
                      </a:rPr>
                      <m:t>𝑣</m:t>
                    </m:r>
                  </m:oMath>
                </a14:m>
                <a:r>
                  <a:rPr lang="en-US" sz="2000" dirty="0"/>
                  <a:t> in a DFS tree.</a:t>
                </a:r>
                <a:endParaRPr lang="en-US" sz="2400" dirty="0"/>
              </a:p>
              <a:p>
                <a:pPr>
                  <a:spcBef>
                    <a:spcPts val="600"/>
                  </a:spcBef>
                </a:pPr>
                <a:r>
                  <a:rPr lang="en-US" sz="2400" b="1" dirty="0">
                    <a:solidFill>
                      <a:schemeClr val="accent1">
                        <a:lumMod val="75000"/>
                      </a:schemeClr>
                    </a:solidFill>
                  </a:rPr>
                  <a:t>Forward Edges</a:t>
                </a:r>
                <a:r>
                  <a:rPr lang="en-US" sz="2400" b="1" dirty="0"/>
                  <a:t>:</a:t>
                </a:r>
                <a:r>
                  <a:rPr lang="en-US" sz="2400" dirty="0"/>
                  <a:t> </a:t>
                </a:r>
                <a:br>
                  <a:rPr lang="en-US" sz="2400" dirty="0"/>
                </a:br>
                <a:r>
                  <a:rPr lang="en-US" sz="2000" dirty="0"/>
                  <a:t>Non-tree edges </a:t>
                </a:r>
                <a14:m>
                  <m:oMath xmlns:m="http://schemas.openxmlformats.org/officeDocument/2006/math">
                    <m:d>
                      <m:dPr>
                        <m:ctrlPr>
                          <a:rPr lang="en-US" sz="2000" i="1">
                            <a:latin typeface="Cambria Math" panose="02040503050406030204" pitchFamily="18" charset="0"/>
                          </a:rPr>
                        </m:ctrlPr>
                      </m:dPr>
                      <m:e>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𝑣</m:t>
                        </m:r>
                      </m:e>
                    </m:d>
                  </m:oMath>
                </a14:m>
                <a:r>
                  <a:rPr lang="en-US" sz="2000" dirty="0"/>
                  <a:t> connecting </a:t>
                </a:r>
                <a14:m>
                  <m:oMath xmlns:m="http://schemas.openxmlformats.org/officeDocument/2006/math">
                    <m:r>
                      <a:rPr lang="en-US" sz="2000" i="1" dirty="0">
                        <a:latin typeface="Cambria Math" panose="02040503050406030204" pitchFamily="18" charset="0"/>
                      </a:rPr>
                      <m:t>𝑢</m:t>
                    </m:r>
                  </m:oMath>
                </a14:m>
                <a:r>
                  <a:rPr lang="en-US" sz="2000" dirty="0"/>
                  <a:t> to a descendant </a:t>
                </a:r>
                <a14:m>
                  <m:oMath xmlns:m="http://schemas.openxmlformats.org/officeDocument/2006/math">
                    <m:r>
                      <a:rPr lang="en-US" sz="2000" i="1" dirty="0">
                        <a:latin typeface="Cambria Math" panose="02040503050406030204" pitchFamily="18" charset="0"/>
                      </a:rPr>
                      <m:t>𝑣</m:t>
                    </m:r>
                  </m:oMath>
                </a14:m>
                <a:r>
                  <a:rPr lang="en-US" sz="2000" dirty="0"/>
                  <a:t> in a DFS tree.</a:t>
                </a:r>
                <a:endParaRPr lang="en-US" sz="2400" dirty="0"/>
              </a:p>
              <a:p>
                <a:pPr>
                  <a:spcBef>
                    <a:spcPts val="600"/>
                  </a:spcBef>
                </a:pPr>
                <a:r>
                  <a:rPr lang="en-US" sz="2400" b="1" dirty="0">
                    <a:solidFill>
                      <a:schemeClr val="tx1">
                        <a:lumMod val="65000"/>
                        <a:lumOff val="35000"/>
                      </a:schemeClr>
                    </a:solidFill>
                  </a:rPr>
                  <a:t>Cross Edges</a:t>
                </a:r>
                <a:r>
                  <a:rPr lang="en-US" sz="2400" b="1" dirty="0"/>
                  <a:t>:</a:t>
                </a:r>
                <a:r>
                  <a:rPr lang="en-US" sz="2400" dirty="0"/>
                  <a:t> </a:t>
                </a:r>
                <a:br>
                  <a:rPr lang="en-US" sz="2400" dirty="0"/>
                </a:br>
                <a:r>
                  <a:rPr lang="en-US" sz="2000" dirty="0"/>
                  <a:t>Other edges. </a:t>
                </a:r>
                <a:r>
                  <a:rPr lang="en-US" sz="2000" dirty="0">
                    <a:solidFill>
                      <a:schemeClr val="bg1">
                        <a:lumMod val="50000"/>
                      </a:schemeClr>
                    </a:solidFill>
                  </a:rPr>
                  <a:t>(Connecting nodes in same DFS tree with no ancestor-descendant relation, or connecting nodes in different DFS trees.)</a:t>
                </a:r>
                <a:endParaRPr lang="en-US" sz="2400" dirty="0">
                  <a:solidFill>
                    <a:schemeClr val="bg1">
                      <a:lumMod val="50000"/>
                    </a:schemeClr>
                  </a:solidFill>
                </a:endParaRP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7886700" cy="4802185"/>
              </a:xfrm>
              <a:blipFill rotWithShape="1">
                <a:blip r:embed="rId1"/>
                <a:stretch>
                  <a:fillRect l="-1005" t="-1777"/>
                </a:stretch>
              </a:blipFill>
            </p:spPr>
            <p:txBody>
              <a:bodyPr/>
              <a:lstStyle/>
              <a:p>
                <a:r>
                  <a:rPr lang="en-US">
                    <a:noFill/>
                  </a:rPr>
                  <a:t> </a:t>
                </a:r>
                <a:endParaRPr lang="en-US">
                  <a:noFill/>
                </a:endParaRPr>
              </a:p>
            </p:txBody>
          </p:sp>
        </mc:Fallback>
      </mc:AlternateContent>
      <p:grpSp>
        <p:nvGrpSpPr>
          <p:cNvPr id="19" name="组合 18"/>
          <p:cNvGrpSpPr/>
          <p:nvPr/>
        </p:nvGrpSpPr>
        <p:grpSpPr>
          <a:xfrm>
            <a:off x="1102311" y="5192053"/>
            <a:ext cx="2328870" cy="1182417"/>
            <a:chOff x="1112702" y="5167312"/>
            <a:chExt cx="2328870" cy="1182417"/>
          </a:xfrm>
        </p:grpSpPr>
        <p:sp>
          <p:nvSpPr>
            <p:cNvPr id="5" name="椭圆 4"/>
            <p:cNvSpPr/>
            <p:nvPr/>
          </p:nvSpPr>
          <p:spPr>
            <a:xfrm>
              <a:off x="1318362" y="5167312"/>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a:t>
              </a:r>
              <a:endParaRPr lang="en-US" dirty="0">
                <a:solidFill>
                  <a:schemeClr val="tx1"/>
                </a:solidFill>
              </a:endParaRPr>
            </a:p>
          </p:txBody>
        </p:sp>
        <p:sp>
          <p:nvSpPr>
            <p:cNvPr id="6" name="椭圆 5"/>
            <p:cNvSpPr/>
            <p:nvPr/>
          </p:nvSpPr>
          <p:spPr>
            <a:xfrm>
              <a:off x="1758244" y="5986047"/>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a:t>
              </a:r>
              <a:endParaRPr lang="en-US" dirty="0">
                <a:solidFill>
                  <a:schemeClr val="tx1"/>
                </a:solidFill>
              </a:endParaRPr>
            </a:p>
          </p:txBody>
        </p:sp>
        <p:sp>
          <p:nvSpPr>
            <p:cNvPr id="7" name="椭圆 6"/>
            <p:cNvSpPr/>
            <p:nvPr/>
          </p:nvSpPr>
          <p:spPr>
            <a:xfrm>
              <a:off x="2198126" y="5167312"/>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a:t>
              </a:r>
              <a:endParaRPr lang="en-US" dirty="0">
                <a:solidFill>
                  <a:schemeClr val="tx1"/>
                </a:solidFill>
              </a:endParaRPr>
            </a:p>
          </p:txBody>
        </p:sp>
        <p:sp>
          <p:nvSpPr>
            <p:cNvPr id="8" name="椭圆 7"/>
            <p:cNvSpPr/>
            <p:nvPr/>
          </p:nvSpPr>
          <p:spPr>
            <a:xfrm>
              <a:off x="2615517" y="5986047"/>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endParaRPr lang="en-US" dirty="0">
                <a:solidFill>
                  <a:schemeClr val="tx1"/>
                </a:solidFill>
              </a:endParaRPr>
            </a:p>
          </p:txBody>
        </p:sp>
        <p:cxnSp>
          <p:nvCxnSpPr>
            <p:cNvPr id="9" name="直接箭头连接符 8"/>
            <p:cNvCxnSpPr>
              <a:stCxn id="7" idx="6"/>
              <a:endCxn id="13" idx="2"/>
            </p:cNvCxnSpPr>
            <p:nvPr/>
          </p:nvCxnSpPr>
          <p:spPr>
            <a:xfrm>
              <a:off x="2561808" y="5349153"/>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a:stCxn id="7" idx="5"/>
              <a:endCxn id="8" idx="1"/>
            </p:cNvCxnSpPr>
            <p:nvPr/>
          </p:nvCxnSpPr>
          <p:spPr>
            <a:xfrm>
              <a:off x="2508548" y="5477734"/>
              <a:ext cx="160229"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5" idx="5"/>
              <a:endCxn id="6" idx="1"/>
            </p:cNvCxnSpPr>
            <p:nvPr/>
          </p:nvCxnSpPr>
          <p:spPr>
            <a:xfrm>
              <a:off x="1628784" y="5477734"/>
              <a:ext cx="182720"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a:stCxn id="13" idx="3"/>
              <a:endCxn id="8" idx="7"/>
            </p:cNvCxnSpPr>
            <p:nvPr/>
          </p:nvCxnSpPr>
          <p:spPr>
            <a:xfrm flipH="1">
              <a:off x="2925939" y="5477734"/>
              <a:ext cx="205211"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3077890" y="5167312"/>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a:t>
              </a:r>
              <a:endParaRPr lang="en-US" dirty="0">
                <a:solidFill>
                  <a:schemeClr val="tx1"/>
                </a:solidFill>
              </a:endParaRPr>
            </a:p>
          </p:txBody>
        </p:sp>
        <p:cxnSp>
          <p:nvCxnSpPr>
            <p:cNvPr id="14" name="直接箭头连接符 13"/>
            <p:cNvCxnSpPr>
              <a:stCxn id="7" idx="2"/>
              <a:endCxn id="5" idx="6"/>
            </p:cNvCxnSpPr>
            <p:nvPr/>
          </p:nvCxnSpPr>
          <p:spPr>
            <a:xfrm flipH="1">
              <a:off x="1682044" y="5349153"/>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6" idx="7"/>
              <a:endCxn id="7" idx="3"/>
            </p:cNvCxnSpPr>
            <p:nvPr/>
          </p:nvCxnSpPr>
          <p:spPr>
            <a:xfrm flipV="1">
              <a:off x="2068666" y="5477734"/>
              <a:ext cx="182720" cy="56157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6" idx="6"/>
              <a:endCxn id="8" idx="2"/>
            </p:cNvCxnSpPr>
            <p:nvPr/>
          </p:nvCxnSpPr>
          <p:spPr>
            <a:xfrm>
              <a:off x="2121926" y="6167888"/>
              <a:ext cx="493591"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endCxn id="5" idx="2"/>
            </p:cNvCxnSpPr>
            <p:nvPr/>
          </p:nvCxnSpPr>
          <p:spPr>
            <a:xfrm>
              <a:off x="1112702" y="5349153"/>
              <a:ext cx="205660" cy="0"/>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pic>
        <p:nvPicPr>
          <p:cNvPr id="18" name="图片 17"/>
          <p:cNvPicPr>
            <a:picLocks noChangeAspect="1"/>
          </p:cNvPicPr>
          <p:nvPr/>
        </p:nvPicPr>
        <p:blipFill>
          <a:blip r:embed="rId2"/>
          <a:stretch>
            <a:fillRect/>
          </a:stretch>
        </p:blipFill>
        <p:spPr>
          <a:xfrm>
            <a:off x="4504885" y="5073648"/>
            <a:ext cx="2914650" cy="1419225"/>
          </a:xfrm>
          <a:prstGeom prst="rect">
            <a:avLst/>
          </a:prstGeom>
        </p:spPr>
      </p:pic>
      <p:sp>
        <p:nvSpPr>
          <p:cNvPr id="21" name="矩形: 圆角 20"/>
          <p:cNvSpPr/>
          <p:nvPr/>
        </p:nvSpPr>
        <p:spPr>
          <a:xfrm>
            <a:off x="2551417" y="5303102"/>
            <a:ext cx="516082" cy="141583"/>
          </a:xfrm>
          <a:prstGeom prst="roundRect">
            <a:avLst/>
          </a:prstGeom>
          <a:solidFill>
            <a:schemeClr val="bg1">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矩形: 圆角 22"/>
          <p:cNvSpPr/>
          <p:nvPr/>
        </p:nvSpPr>
        <p:spPr>
          <a:xfrm rot="4250357">
            <a:off x="1407063" y="5713339"/>
            <a:ext cx="604007" cy="141583"/>
          </a:xfrm>
          <a:prstGeom prst="roundRect">
            <a:avLst/>
          </a:prstGeom>
          <a:solidFill>
            <a:schemeClr val="bg1">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矩形: 圆角 24"/>
          <p:cNvSpPr/>
          <p:nvPr/>
        </p:nvSpPr>
        <p:spPr>
          <a:xfrm rot="4394268">
            <a:off x="2276267" y="5712469"/>
            <a:ext cx="604007" cy="141583"/>
          </a:xfrm>
          <a:prstGeom prst="roundRect">
            <a:avLst/>
          </a:prstGeom>
          <a:solidFill>
            <a:schemeClr val="bg1">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矩形: 圆角 26"/>
          <p:cNvSpPr/>
          <p:nvPr/>
        </p:nvSpPr>
        <p:spPr>
          <a:xfrm rot="6445701">
            <a:off x="1845564" y="5714583"/>
            <a:ext cx="604007" cy="141583"/>
          </a:xfrm>
          <a:prstGeom prst="roundRect">
            <a:avLst/>
          </a:prstGeom>
          <a:solidFill>
            <a:schemeClr val="bg1">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r:id="rId3" p14:bwMode="auto">
            <p14:nvContentPartPr>
              <p14:cNvPr id="4" name="墨迹 3"/>
              <p14:cNvContentPartPr/>
              <p14:nvPr/>
            </p14:nvContentPartPr>
            <p14:xfrm>
              <a:off x="5683478" y="2284174"/>
              <a:ext cx="295515" cy="393705"/>
            </p14:xfrm>
          </p:contentPart>
        </mc:Choice>
        <mc:Fallback xmlns="">
          <p:pic>
            <p:nvPicPr>
              <p:cNvPr id="4" name="墨迹 3"/>
            </p:nvPicPr>
            <p:blipFill>
              <a:blip/>
            </p:blipFill>
            <p:spPr>
              <a:xfrm>
                <a:off x="5683478" y="2284174"/>
                <a:ext cx="295515" cy="393705"/>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20" name="墨迹 19"/>
              <p14:cNvContentPartPr/>
              <p14:nvPr/>
            </p14:nvContentPartPr>
            <p14:xfrm>
              <a:off x="5997323" y="2319094"/>
              <a:ext cx="433080" cy="291855"/>
            </p14:xfrm>
          </p:contentPart>
        </mc:Choice>
        <mc:Fallback xmlns="">
          <p:pic>
            <p:nvPicPr>
              <p:cNvPr id="20" name="墨迹 19"/>
            </p:nvPicPr>
            <p:blipFill>
              <a:blip/>
            </p:blipFill>
            <p:spPr>
              <a:xfrm>
                <a:off x="5997323" y="2319094"/>
                <a:ext cx="433080" cy="291855"/>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22" name="墨迹 21"/>
              <p14:cNvContentPartPr/>
              <p14:nvPr/>
            </p14:nvContentPartPr>
            <p14:xfrm>
              <a:off x="6331726" y="2292219"/>
              <a:ext cx="27410" cy="403804"/>
            </p14:xfrm>
          </p:contentPart>
        </mc:Choice>
        <mc:Fallback xmlns="">
          <p:pic>
            <p:nvPicPr>
              <p:cNvPr id="22" name="墨迹 21"/>
            </p:nvPicPr>
            <p:blipFill>
              <a:blip/>
            </p:blipFill>
            <p:spPr>
              <a:xfrm>
                <a:off x="6331726" y="2292219"/>
                <a:ext cx="27410" cy="403804"/>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24" name="墨迹 23"/>
              <p14:cNvContentPartPr/>
              <p14:nvPr/>
            </p14:nvContentPartPr>
            <p14:xfrm>
              <a:off x="6551007" y="2262263"/>
              <a:ext cx="202835" cy="432733"/>
            </p14:xfrm>
          </p:contentPart>
        </mc:Choice>
        <mc:Fallback xmlns="">
          <p:pic>
            <p:nvPicPr>
              <p:cNvPr id="24" name="墨迹 23"/>
            </p:nvPicPr>
            <p:blipFill>
              <a:blip/>
            </p:blipFill>
            <p:spPr>
              <a:xfrm>
                <a:off x="6551007" y="2262263"/>
                <a:ext cx="202835" cy="432733"/>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26" name="墨迹 25"/>
              <p14:cNvContentPartPr/>
              <p14:nvPr/>
            </p14:nvContentPartPr>
            <p14:xfrm>
              <a:off x="6874446" y="2382771"/>
              <a:ext cx="243264" cy="265665"/>
            </p14:xfrm>
          </p:contentPart>
        </mc:Choice>
        <mc:Fallback xmlns="">
          <p:pic>
            <p:nvPicPr>
              <p:cNvPr id="26" name="墨迹 25"/>
            </p:nvPicPr>
            <p:blipFill>
              <a:blip/>
            </p:blipFill>
            <p:spPr>
              <a:xfrm>
                <a:off x="6874446" y="2382771"/>
                <a:ext cx="243264" cy="265665"/>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28" name="墨迹 27"/>
              <p14:cNvContentPartPr/>
              <p14:nvPr/>
            </p14:nvContentPartPr>
            <p14:xfrm>
              <a:off x="6988883" y="2415637"/>
              <a:ext cx="154181" cy="276620"/>
            </p14:xfrm>
          </p:contentPart>
        </mc:Choice>
        <mc:Fallback xmlns="">
          <p:pic>
            <p:nvPicPr>
              <p:cNvPr id="28" name="墨迹 27"/>
            </p:nvPicPr>
            <p:blipFill>
              <a:blip/>
            </p:blipFill>
            <p:spPr>
              <a:xfrm>
                <a:off x="6988883" y="2415637"/>
                <a:ext cx="154181" cy="276620"/>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29" name="墨迹 28"/>
              <p14:cNvContentPartPr/>
              <p14:nvPr/>
            </p14:nvContentPartPr>
            <p14:xfrm>
              <a:off x="7082762" y="2306084"/>
              <a:ext cx="52080" cy="38344"/>
            </p14:xfrm>
          </p:contentPart>
        </mc:Choice>
        <mc:Fallback xmlns="">
          <p:pic>
            <p:nvPicPr>
              <p:cNvPr id="29" name="墨迹 28"/>
            </p:nvPicPr>
            <p:blipFill>
              <a:blip/>
            </p:blipFill>
            <p:spPr>
              <a:xfrm>
                <a:off x="7082762" y="2306084"/>
                <a:ext cx="52080" cy="38344"/>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30" name="墨迹 29"/>
              <p14:cNvContentPartPr/>
              <p14:nvPr/>
            </p14:nvContentPartPr>
            <p14:xfrm>
              <a:off x="7349667" y="2215703"/>
              <a:ext cx="104501" cy="46560"/>
            </p14:xfrm>
          </p:contentPart>
        </mc:Choice>
        <mc:Fallback xmlns="">
          <p:pic>
            <p:nvPicPr>
              <p:cNvPr id="30" name="墨迹 29"/>
            </p:nvPicPr>
            <p:blipFill>
              <a:blip/>
            </p:blipFill>
            <p:spPr>
              <a:xfrm>
                <a:off x="7349667" y="2215703"/>
                <a:ext cx="104501" cy="46560"/>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31" name="墨迹 30"/>
              <p14:cNvContentPartPr/>
              <p14:nvPr/>
            </p14:nvContentPartPr>
            <p14:xfrm>
              <a:off x="7289365" y="2196531"/>
              <a:ext cx="197182" cy="279360"/>
            </p14:xfrm>
          </p:contentPart>
        </mc:Choice>
        <mc:Fallback xmlns="">
          <p:pic>
            <p:nvPicPr>
              <p:cNvPr id="31" name="墨迹 30"/>
            </p:nvPicPr>
            <p:blipFill>
              <a:blip/>
            </p:blipFill>
            <p:spPr>
              <a:xfrm>
                <a:off x="7289365" y="2196531"/>
                <a:ext cx="197182" cy="279360"/>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32" name="墨迹 31"/>
              <p14:cNvContentPartPr/>
              <p14:nvPr/>
            </p14:nvContentPartPr>
            <p14:xfrm>
              <a:off x="7403460" y="2393726"/>
              <a:ext cx="30151" cy="161591"/>
            </p14:xfrm>
          </p:contentPart>
        </mc:Choice>
        <mc:Fallback xmlns="">
          <p:pic>
            <p:nvPicPr>
              <p:cNvPr id="32" name="墨迹 31"/>
            </p:nvPicPr>
            <p:blipFill>
              <a:blip/>
            </p:blipFill>
            <p:spPr>
              <a:xfrm>
                <a:off x="7403460" y="2393726"/>
                <a:ext cx="30151" cy="161591"/>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33" name="墨迹 32"/>
              <p14:cNvContentPartPr/>
              <p14:nvPr/>
            </p14:nvContentPartPr>
            <p14:xfrm>
              <a:off x="7222039" y="2349905"/>
              <a:ext cx="373291" cy="262927"/>
            </p14:xfrm>
          </p:contentPart>
        </mc:Choice>
        <mc:Fallback xmlns="">
          <p:pic>
            <p:nvPicPr>
              <p:cNvPr id="33" name="墨迹 32"/>
            </p:nvPicPr>
            <p:blipFill>
              <a:blip/>
            </p:blipFill>
            <p:spPr>
              <a:xfrm>
                <a:off x="7222039" y="2349905"/>
                <a:ext cx="373291" cy="262927"/>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34" name="墨迹 33"/>
              <p14:cNvContentPartPr/>
              <p14:nvPr/>
            </p14:nvContentPartPr>
            <p14:xfrm>
              <a:off x="7580084" y="2154080"/>
              <a:ext cx="684052" cy="472788"/>
            </p14:xfrm>
          </p:contentPart>
        </mc:Choice>
        <mc:Fallback xmlns="">
          <p:pic>
            <p:nvPicPr>
              <p:cNvPr id="34" name="墨迹 33"/>
            </p:nvPicPr>
            <p:blipFill>
              <a:blip/>
            </p:blipFill>
            <p:spPr>
              <a:xfrm>
                <a:off x="7580084" y="2154080"/>
                <a:ext cx="684052" cy="472788"/>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35" name="墨迹 34"/>
              <p14:cNvContentPartPr/>
              <p14:nvPr/>
            </p14:nvContentPartPr>
            <p14:xfrm>
              <a:off x="3393366" y="2920949"/>
              <a:ext cx="57561" cy="42451"/>
            </p14:xfrm>
          </p:contentPart>
        </mc:Choice>
        <mc:Fallback xmlns="">
          <p:pic>
            <p:nvPicPr>
              <p:cNvPr id="35" name="墨迹 34"/>
            </p:nvPicPr>
            <p:blipFill>
              <a:blip/>
            </p:blipFill>
            <p:spPr>
              <a:xfrm>
                <a:off x="3393366" y="2920949"/>
                <a:ext cx="57561" cy="42451"/>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36" name="墨迹 35"/>
              <p14:cNvContentPartPr/>
              <p14:nvPr/>
            </p14:nvContentPartPr>
            <p14:xfrm>
              <a:off x="3212460" y="3034610"/>
              <a:ext cx="76748" cy="261557"/>
            </p14:xfrm>
          </p:contentPart>
        </mc:Choice>
        <mc:Fallback xmlns="">
          <p:pic>
            <p:nvPicPr>
              <p:cNvPr id="36" name="墨迹 35"/>
            </p:nvPicPr>
            <p:blipFill>
              <a:blip/>
            </p:blipFill>
            <p:spPr>
              <a:xfrm>
                <a:off x="3212460" y="3034610"/>
                <a:ext cx="76748" cy="261557"/>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37" name="墨迹 36"/>
              <p14:cNvContentPartPr/>
              <p14:nvPr/>
            </p14:nvContentPartPr>
            <p14:xfrm>
              <a:off x="3327754" y="3051043"/>
              <a:ext cx="419203" cy="328658"/>
            </p14:xfrm>
          </p:contentPart>
        </mc:Choice>
        <mc:Fallback xmlns="">
          <p:pic>
            <p:nvPicPr>
              <p:cNvPr id="37" name="墨迹 36"/>
            </p:nvPicPr>
            <p:blipFill>
              <a:blip/>
            </p:blipFill>
            <p:spPr>
              <a:xfrm>
                <a:off x="3327754" y="3051043"/>
                <a:ext cx="419203" cy="328658"/>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38" name="墨迹 37"/>
              <p14:cNvContentPartPr/>
              <p14:nvPr/>
            </p14:nvContentPartPr>
            <p14:xfrm>
              <a:off x="3515341" y="3335880"/>
              <a:ext cx="327550" cy="58371"/>
            </p14:xfrm>
          </p:contentPart>
        </mc:Choice>
        <mc:Fallback xmlns="">
          <p:pic>
            <p:nvPicPr>
              <p:cNvPr id="38" name="墨迹 37"/>
            </p:nvPicPr>
            <p:blipFill>
              <a:blip/>
            </p:blipFill>
            <p:spPr>
              <a:xfrm>
                <a:off x="3515341" y="3335880"/>
                <a:ext cx="327550" cy="58371"/>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39" name="墨迹 38"/>
              <p14:cNvContentPartPr/>
              <p14:nvPr/>
            </p14:nvContentPartPr>
            <p14:xfrm>
              <a:off x="3826446" y="3067476"/>
              <a:ext cx="117863" cy="69326"/>
            </p14:xfrm>
          </p:contentPart>
        </mc:Choice>
        <mc:Fallback xmlns="">
          <p:pic>
            <p:nvPicPr>
              <p:cNvPr id="39" name="墨迹 38"/>
            </p:nvPicPr>
            <p:blipFill>
              <a:blip/>
            </p:blipFill>
            <p:spPr>
              <a:xfrm>
                <a:off x="3826446" y="3067476"/>
                <a:ext cx="117863" cy="69326"/>
              </a:xfrm>
              <a:prstGeom prst="rect"/>
            </p:spPr>
          </p:pic>
        </mc:Fallback>
      </mc:AlternateContent>
      <mc:AlternateContent xmlns:mc="http://schemas.openxmlformats.org/markup-compatibility/2006" xmlns:p14="http://schemas.microsoft.com/office/powerpoint/2010/main">
        <mc:Choice Requires="p14">
          <p:contentPart r:id="rId20" p14:bwMode="auto">
            <p14:nvContentPartPr>
              <p14:cNvPr id="40" name="墨迹 39"/>
              <p14:cNvContentPartPr/>
              <p14:nvPr/>
            </p14:nvContentPartPr>
            <p14:xfrm>
              <a:off x="3878525" y="3045565"/>
              <a:ext cx="41115" cy="213628"/>
            </p14:xfrm>
          </p:contentPart>
        </mc:Choice>
        <mc:Fallback xmlns="">
          <p:pic>
            <p:nvPicPr>
              <p:cNvPr id="40" name="墨迹 39"/>
            </p:nvPicPr>
            <p:blipFill>
              <a:blip/>
            </p:blipFill>
            <p:spPr>
              <a:xfrm>
                <a:off x="3878525" y="3045565"/>
                <a:ext cx="41115" cy="213628"/>
              </a:xfrm>
              <a:prstGeom prst="rect"/>
            </p:spPr>
          </p:pic>
        </mc:Fallback>
      </mc:AlternateContent>
      <mc:AlternateContent xmlns:mc="http://schemas.openxmlformats.org/markup-compatibility/2006" xmlns:p14="http://schemas.microsoft.com/office/powerpoint/2010/main">
        <mc:Choice Requires="p14">
          <p:contentPart r:id="rId21" p14:bwMode="auto">
            <p14:nvContentPartPr>
              <p14:cNvPr id="41" name="墨迹 40"/>
              <p14:cNvContentPartPr/>
              <p14:nvPr/>
            </p14:nvContentPartPr>
            <p14:xfrm>
              <a:off x="3826446" y="3231805"/>
              <a:ext cx="132253" cy="116399"/>
            </p14:xfrm>
          </p:contentPart>
        </mc:Choice>
        <mc:Fallback xmlns="">
          <p:pic>
            <p:nvPicPr>
              <p:cNvPr id="41" name="墨迹 40"/>
            </p:nvPicPr>
            <p:blipFill>
              <a:blip/>
            </p:blipFill>
            <p:spPr>
              <a:xfrm>
                <a:off x="3826446" y="3231805"/>
                <a:ext cx="132253" cy="116399"/>
              </a:xfrm>
              <a:prstGeom prst="rect"/>
            </p:spPr>
          </p:pic>
        </mc:Fallback>
      </mc:AlternateContent>
      <mc:AlternateContent xmlns:mc="http://schemas.openxmlformats.org/markup-compatibility/2006" xmlns:p14="http://schemas.microsoft.com/office/powerpoint/2010/main">
        <mc:Choice Requires="p14">
          <p:contentPart r:id="rId22" p14:bwMode="auto">
            <p14:nvContentPartPr>
              <p14:cNvPr id="42" name="墨迹 41"/>
              <p14:cNvContentPartPr/>
              <p14:nvPr/>
            </p14:nvContentPartPr>
            <p14:xfrm>
              <a:off x="3908676" y="3297536"/>
              <a:ext cx="117863" cy="79768"/>
            </p14:xfrm>
          </p:contentPart>
        </mc:Choice>
        <mc:Fallback xmlns="">
          <p:pic>
            <p:nvPicPr>
              <p:cNvPr id="42" name="墨迹 41"/>
            </p:nvPicPr>
            <p:blipFill>
              <a:blip/>
            </p:blipFill>
            <p:spPr>
              <a:xfrm>
                <a:off x="3908676" y="3297536"/>
                <a:ext cx="117863" cy="79768"/>
              </a:xfrm>
              <a:prstGeom prst="rect"/>
            </p:spPr>
          </p:pic>
        </mc:Fallback>
      </mc:AlternateContent>
      <mc:AlternateContent xmlns:mc="http://schemas.openxmlformats.org/markup-compatibility/2006" xmlns:p14="http://schemas.microsoft.com/office/powerpoint/2010/main">
        <mc:Choice Requires="p14">
          <p:contentPart r:id="rId23" p14:bwMode="auto">
            <p14:nvContentPartPr>
              <p14:cNvPr id="43" name="墨迹 42"/>
              <p14:cNvContentPartPr/>
              <p14:nvPr/>
            </p14:nvContentPartPr>
            <p14:xfrm>
              <a:off x="4144402" y="3072953"/>
              <a:ext cx="41972" cy="38344"/>
            </p14:xfrm>
          </p:contentPart>
        </mc:Choice>
        <mc:Fallback xmlns="">
          <p:pic>
            <p:nvPicPr>
              <p:cNvPr id="43" name="墨迹 42"/>
            </p:nvPicPr>
            <p:blipFill>
              <a:blip/>
            </p:blipFill>
            <p:spPr>
              <a:xfrm>
                <a:off x="4144402" y="3072953"/>
                <a:ext cx="41972" cy="38344"/>
              </a:xfrm>
              <a:prstGeom prst="rect"/>
            </p:spPr>
          </p:pic>
        </mc:Fallback>
      </mc:AlternateContent>
      <mc:AlternateContent xmlns:mc="http://schemas.openxmlformats.org/markup-compatibility/2006" xmlns:p14="http://schemas.microsoft.com/office/powerpoint/2010/main">
        <mc:Choice Requires="p14">
          <p:contentPart r:id="rId24" p14:bwMode="auto">
            <p14:nvContentPartPr>
              <p14:cNvPr id="44" name="墨迹 43"/>
              <p14:cNvContentPartPr/>
              <p14:nvPr/>
            </p14:nvContentPartPr>
            <p14:xfrm>
              <a:off x="4029280" y="3124991"/>
              <a:ext cx="253543" cy="73948"/>
            </p14:xfrm>
          </p:contentPart>
        </mc:Choice>
        <mc:Fallback xmlns="">
          <p:pic>
            <p:nvPicPr>
              <p:cNvPr id="44" name="墨迹 43"/>
            </p:nvPicPr>
            <p:blipFill>
              <a:blip/>
            </p:blipFill>
            <p:spPr>
              <a:xfrm>
                <a:off x="4029280" y="3124991"/>
                <a:ext cx="253543" cy="73948"/>
              </a:xfrm>
              <a:prstGeom prst="rect"/>
            </p:spPr>
          </p:pic>
        </mc:Fallback>
      </mc:AlternateContent>
      <mc:AlternateContent xmlns:mc="http://schemas.openxmlformats.org/markup-compatibility/2006" xmlns:p14="http://schemas.microsoft.com/office/powerpoint/2010/main">
        <mc:Choice Requires="p14">
          <p:contentPart r:id="rId25" p14:bwMode="auto">
            <p14:nvContentPartPr>
              <p14:cNvPr id="45" name="墨迹 44"/>
              <p14:cNvContentPartPr/>
              <p14:nvPr/>
            </p14:nvContentPartPr>
            <p14:xfrm>
              <a:off x="4127956" y="3083908"/>
              <a:ext cx="282324" cy="368714"/>
            </p14:xfrm>
          </p:contentPart>
        </mc:Choice>
        <mc:Fallback xmlns="">
          <p:pic>
            <p:nvPicPr>
              <p:cNvPr id="45" name="墨迹 44"/>
            </p:nvPicPr>
            <p:blipFill>
              <a:blip/>
            </p:blipFill>
            <p:spPr>
              <a:xfrm>
                <a:off x="4127956" y="3083908"/>
                <a:ext cx="282324" cy="368714"/>
              </a:xfrm>
              <a:prstGeom prst="rect"/>
            </p:spPr>
          </p:pic>
        </mc:Fallback>
      </mc:AlternateContent>
      <mc:AlternateContent xmlns:mc="http://schemas.openxmlformats.org/markup-compatibility/2006" xmlns:p14="http://schemas.microsoft.com/office/powerpoint/2010/main">
        <mc:Choice Requires="p14">
          <p:contentPart r:id="rId26" p14:bwMode="auto">
            <p14:nvContentPartPr>
              <p14:cNvPr id="46" name="墨迹 45"/>
              <p14:cNvContentPartPr/>
              <p14:nvPr/>
            </p14:nvContentPartPr>
            <p14:xfrm>
              <a:off x="4467841" y="3054466"/>
              <a:ext cx="104159" cy="316334"/>
            </p14:xfrm>
          </p:contentPart>
        </mc:Choice>
        <mc:Fallback xmlns="">
          <p:pic>
            <p:nvPicPr>
              <p:cNvPr id="46" name="墨迹 45"/>
            </p:nvPicPr>
            <p:blipFill>
              <a:blip/>
            </p:blipFill>
            <p:spPr>
              <a:xfrm>
                <a:off x="4467841" y="3054466"/>
                <a:ext cx="104159" cy="316334"/>
              </a:xfrm>
              <a:prstGeom prst="rect"/>
            </p:spPr>
          </p:pic>
        </mc:Fallback>
      </mc:AlternateContent>
      <mc:AlternateContent xmlns:mc="http://schemas.openxmlformats.org/markup-compatibility/2006" xmlns:p14="http://schemas.microsoft.com/office/powerpoint/2010/main">
        <mc:Choice Requires="p14">
          <p:contentPart r:id="rId27" p14:bwMode="auto">
            <p14:nvContentPartPr>
              <p14:cNvPr id="47" name="墨迹 46"/>
              <p14:cNvContentPartPr/>
              <p14:nvPr/>
            </p14:nvContentPartPr>
            <p14:xfrm>
              <a:off x="4634700" y="2968878"/>
              <a:ext cx="110668" cy="353308"/>
            </p14:xfrm>
          </p:contentPart>
        </mc:Choice>
        <mc:Fallback xmlns="">
          <p:pic>
            <p:nvPicPr>
              <p:cNvPr id="47" name="墨迹 46"/>
            </p:nvPicPr>
            <p:blipFill>
              <a:blip/>
            </p:blipFill>
            <p:spPr>
              <a:xfrm>
                <a:off x="4634700" y="2968878"/>
                <a:ext cx="110668" cy="353308"/>
              </a:xfrm>
              <a:prstGeom prst="rect"/>
            </p:spPr>
          </p:pic>
        </mc:Fallback>
      </mc:AlternateContent>
      <mc:AlternateContent xmlns:mc="http://schemas.openxmlformats.org/markup-compatibility/2006" xmlns:p14="http://schemas.microsoft.com/office/powerpoint/2010/main">
        <mc:Choice Requires="p14">
          <p:contentPart r:id="rId28" p14:bwMode="auto">
            <p14:nvContentPartPr>
              <p14:cNvPr id="48" name="墨迹 47"/>
              <p14:cNvContentPartPr/>
              <p14:nvPr/>
            </p14:nvContentPartPr>
            <p14:xfrm>
              <a:off x="4724125" y="3160595"/>
              <a:ext cx="102788" cy="157483"/>
            </p14:xfrm>
          </p:contentPart>
        </mc:Choice>
        <mc:Fallback xmlns="">
          <p:pic>
            <p:nvPicPr>
              <p:cNvPr id="48" name="墨迹 47"/>
            </p:nvPicPr>
            <p:blipFill>
              <a:blip/>
            </p:blipFill>
            <p:spPr>
              <a:xfrm>
                <a:off x="4724125" y="3160595"/>
                <a:ext cx="102788" cy="157483"/>
              </a:xfrm>
              <a:prstGeom prst="rect"/>
            </p:spPr>
          </p:pic>
        </mc:Fallback>
      </mc:AlternateContent>
      <mc:AlternateContent xmlns:mc="http://schemas.openxmlformats.org/markup-compatibility/2006" xmlns:p14="http://schemas.microsoft.com/office/powerpoint/2010/main">
        <mc:Choice Requires="p14">
          <p:contentPart r:id="rId29" p14:bwMode="auto">
            <p14:nvContentPartPr>
              <p14:cNvPr id="49" name="墨迹 48"/>
              <p14:cNvContentPartPr/>
              <p14:nvPr/>
            </p14:nvContentPartPr>
            <p14:xfrm>
              <a:off x="4884474" y="3061998"/>
              <a:ext cx="180907" cy="257449"/>
            </p14:xfrm>
          </p:contentPart>
        </mc:Choice>
        <mc:Fallback xmlns="">
          <p:pic>
            <p:nvPicPr>
              <p:cNvPr id="49" name="墨迹 48"/>
            </p:nvPicPr>
            <p:blipFill>
              <a:blip/>
            </p:blipFill>
            <p:spPr>
              <a:xfrm>
                <a:off x="4884474" y="3061998"/>
                <a:ext cx="180907" cy="257449"/>
              </a:xfrm>
              <a:prstGeom prst="rect"/>
            </p:spPr>
          </p:pic>
        </mc:Fallback>
      </mc:AlternateContent>
      <mc:AlternateContent xmlns:mc="http://schemas.openxmlformats.org/markup-compatibility/2006" xmlns:p14="http://schemas.microsoft.com/office/powerpoint/2010/main">
        <mc:Choice Requires="p14">
          <p:contentPart r:id="rId30" p14:bwMode="auto">
            <p14:nvContentPartPr>
              <p14:cNvPr id="50" name="墨迹 49"/>
              <p14:cNvContentPartPr/>
              <p14:nvPr/>
            </p14:nvContentPartPr>
            <p14:xfrm>
              <a:off x="5101014" y="3094864"/>
              <a:ext cx="77605" cy="208150"/>
            </p14:xfrm>
          </p:contentPart>
        </mc:Choice>
        <mc:Fallback xmlns="">
          <p:pic>
            <p:nvPicPr>
              <p:cNvPr id="50" name="墨迹 49"/>
            </p:nvPicPr>
            <p:blipFill>
              <a:blip/>
            </p:blipFill>
            <p:spPr>
              <a:xfrm>
                <a:off x="5101014" y="3094864"/>
                <a:ext cx="77605" cy="208150"/>
              </a:xfrm>
              <a:prstGeom prst="rect"/>
            </p:spPr>
          </p:pic>
        </mc:Fallback>
      </mc:AlternateContent>
      <mc:AlternateContent xmlns:mc="http://schemas.openxmlformats.org/markup-compatibility/2006" xmlns:p14="http://schemas.microsoft.com/office/powerpoint/2010/main">
        <mc:Choice Requires="p14">
          <p:contentPart r:id="rId31" p14:bwMode="auto">
            <p14:nvContentPartPr>
              <p14:cNvPr id="51" name="墨迹 50"/>
              <p14:cNvContentPartPr/>
              <p14:nvPr/>
            </p14:nvContentPartPr>
            <p14:xfrm>
              <a:off x="5693019" y="1417759"/>
              <a:ext cx="325933" cy="351177"/>
            </p14:xfrm>
          </p:contentPart>
        </mc:Choice>
        <mc:Fallback xmlns="">
          <p:pic>
            <p:nvPicPr>
              <p:cNvPr id="51" name="墨迹 50"/>
            </p:nvPicPr>
            <p:blipFill>
              <a:blip/>
            </p:blipFill>
            <p:spPr>
              <a:xfrm>
                <a:off x="5693019" y="1417759"/>
                <a:ext cx="325933" cy="351177"/>
              </a:xfrm>
              <a:prstGeom prst="rect"/>
            </p:spPr>
          </p:pic>
        </mc:Fallback>
      </mc:AlternateContent>
      <mc:AlternateContent xmlns:mc="http://schemas.openxmlformats.org/markup-compatibility/2006" xmlns:p14="http://schemas.microsoft.com/office/powerpoint/2010/main">
        <mc:Choice Requires="p14">
          <p:contentPart r:id="rId32" p14:bwMode="auto">
            <p14:nvContentPartPr>
              <p14:cNvPr id="52" name="墨迹 51"/>
              <p14:cNvContentPartPr/>
              <p14:nvPr/>
            </p14:nvContentPartPr>
            <p14:xfrm>
              <a:off x="5736980" y="1505682"/>
              <a:ext cx="49457" cy="329540"/>
            </p14:xfrm>
          </p:contentPart>
        </mc:Choice>
        <mc:Fallback xmlns="">
          <p:pic>
            <p:nvPicPr>
              <p:cNvPr id="52" name="墨迹 51"/>
            </p:nvPicPr>
            <p:blipFill>
              <a:blip/>
            </p:blipFill>
            <p:spPr>
              <a:xfrm>
                <a:off x="5736980" y="1505682"/>
                <a:ext cx="49457" cy="329540"/>
              </a:xfrm>
              <a:prstGeom prst="rect"/>
            </p:spPr>
          </p:pic>
        </mc:Fallback>
      </mc:AlternateContent>
      <mc:AlternateContent xmlns:mc="http://schemas.openxmlformats.org/markup-compatibility/2006" xmlns:p14="http://schemas.microsoft.com/office/powerpoint/2010/main">
        <mc:Choice Requires="p14">
          <p:contentPart r:id="rId33" p14:bwMode="auto">
            <p14:nvContentPartPr>
              <p14:cNvPr id="53" name="墨迹 52"/>
              <p14:cNvContentPartPr/>
              <p14:nvPr/>
            </p14:nvContentPartPr>
            <p14:xfrm>
              <a:off x="5753466" y="1483701"/>
              <a:ext cx="107500" cy="230799"/>
            </p14:xfrm>
          </p:contentPart>
        </mc:Choice>
        <mc:Fallback xmlns="">
          <p:pic>
            <p:nvPicPr>
              <p:cNvPr id="53" name="墨迹 52"/>
            </p:nvPicPr>
            <p:blipFill>
              <a:blip/>
            </p:blipFill>
            <p:spPr>
              <a:xfrm>
                <a:off x="5753466" y="1483701"/>
                <a:ext cx="107500" cy="230799"/>
              </a:xfrm>
              <a:prstGeom prst="rect"/>
            </p:spPr>
          </p:pic>
        </mc:Fallback>
      </mc:AlternateContent>
      <mc:AlternateContent xmlns:mc="http://schemas.openxmlformats.org/markup-compatibility/2006" xmlns:p14="http://schemas.microsoft.com/office/powerpoint/2010/main">
        <mc:Choice Requires="p14">
          <p:contentPart r:id="rId34" p14:bwMode="auto">
            <p14:nvContentPartPr>
              <p14:cNvPr id="54" name="墨迹 53"/>
              <p14:cNvContentPartPr/>
              <p14:nvPr/>
            </p14:nvContentPartPr>
            <p14:xfrm>
              <a:off x="5764456" y="1582615"/>
              <a:ext cx="112652" cy="10990"/>
            </p14:xfrm>
          </p:contentPart>
        </mc:Choice>
        <mc:Fallback xmlns="">
          <p:pic>
            <p:nvPicPr>
              <p:cNvPr id="54" name="墨迹 53"/>
            </p:nvPicPr>
            <p:blipFill>
              <a:blip/>
            </p:blipFill>
            <p:spPr>
              <a:xfrm>
                <a:off x="5764456" y="1582615"/>
                <a:ext cx="112652" cy="10990"/>
              </a:xfrm>
              <a:prstGeom prst="rect"/>
            </p:spPr>
          </p:pic>
        </mc:Fallback>
      </mc:AlternateContent>
      <mc:AlternateContent xmlns:mc="http://schemas.openxmlformats.org/markup-compatibility/2006" xmlns:p14="http://schemas.microsoft.com/office/powerpoint/2010/main">
        <mc:Choice Requires="p14">
          <p:contentPart r:id="rId35" p14:bwMode="auto">
            <p14:nvContentPartPr>
              <p14:cNvPr id="55" name="墨迹 54"/>
              <p14:cNvContentPartPr/>
              <p14:nvPr/>
            </p14:nvContentPartPr>
            <p14:xfrm>
              <a:off x="5813913" y="1640143"/>
              <a:ext cx="120894" cy="99085"/>
            </p14:xfrm>
          </p:contentPart>
        </mc:Choice>
        <mc:Fallback xmlns="">
          <p:pic>
            <p:nvPicPr>
              <p:cNvPr id="55" name="墨迹 54"/>
            </p:nvPicPr>
            <p:blipFill>
              <a:blip/>
            </p:blipFill>
            <p:spPr>
              <a:xfrm>
                <a:off x="5813913" y="1640143"/>
                <a:ext cx="120894" cy="99085"/>
              </a:xfrm>
              <a:prstGeom prst="rect"/>
            </p:spPr>
          </p:pic>
        </mc:Fallback>
      </mc:AlternateContent>
      <mc:AlternateContent xmlns:mc="http://schemas.openxmlformats.org/markup-compatibility/2006" xmlns:p14="http://schemas.microsoft.com/office/powerpoint/2010/main">
        <mc:Choice Requires="p14">
          <p:contentPart r:id="rId36" p14:bwMode="auto">
            <p14:nvContentPartPr>
              <p14:cNvPr id="56" name="墨迹 55"/>
              <p14:cNvContentPartPr/>
              <p14:nvPr/>
            </p14:nvContentPartPr>
            <p14:xfrm>
              <a:off x="5867835" y="1626576"/>
              <a:ext cx="157643" cy="185978"/>
            </p14:xfrm>
          </p:contentPart>
        </mc:Choice>
        <mc:Fallback xmlns="">
          <p:pic>
            <p:nvPicPr>
              <p:cNvPr id="56" name="墨迹 55"/>
            </p:nvPicPr>
            <p:blipFill>
              <a:blip/>
            </p:blipFill>
            <p:spPr>
              <a:xfrm>
                <a:off x="5867835" y="1626576"/>
                <a:ext cx="157643" cy="185978"/>
              </a:xfrm>
              <a:prstGeom prst="rect"/>
            </p:spPr>
          </p:pic>
        </mc:Fallback>
      </mc:AlternateContent>
      <mc:AlternateContent xmlns:mc="http://schemas.openxmlformats.org/markup-compatibility/2006" xmlns:p14="http://schemas.microsoft.com/office/powerpoint/2010/main">
        <mc:Choice Requires="p14">
          <p:contentPart r:id="rId37" p14:bwMode="auto">
            <p14:nvContentPartPr>
              <p14:cNvPr id="57" name="墨迹 56"/>
              <p14:cNvContentPartPr/>
              <p14:nvPr/>
            </p14:nvContentPartPr>
            <p14:xfrm>
              <a:off x="6083177" y="1489197"/>
              <a:ext cx="60448" cy="151976"/>
            </p14:xfrm>
          </p:contentPart>
        </mc:Choice>
        <mc:Fallback xmlns="">
          <p:pic>
            <p:nvPicPr>
              <p:cNvPr id="57" name="墨迹 56"/>
            </p:nvPicPr>
            <p:blipFill>
              <a:blip/>
            </p:blipFill>
            <p:spPr>
              <a:xfrm>
                <a:off x="6083177" y="1489197"/>
                <a:ext cx="60448" cy="151976"/>
              </a:xfrm>
              <a:prstGeom prst="rect"/>
            </p:spPr>
          </p:pic>
        </mc:Fallback>
      </mc:AlternateContent>
      <mc:AlternateContent xmlns:mc="http://schemas.openxmlformats.org/markup-compatibility/2006" xmlns:p14="http://schemas.microsoft.com/office/powerpoint/2010/main">
        <mc:Choice Requires="p14">
          <p:contentPart r:id="rId38" p14:bwMode="auto">
            <p14:nvContentPartPr>
              <p14:cNvPr id="58" name="墨迹 57"/>
              <p14:cNvContentPartPr/>
              <p14:nvPr/>
            </p14:nvContentPartPr>
            <p14:xfrm>
              <a:off x="6116148" y="1428750"/>
              <a:ext cx="186837" cy="206756"/>
            </p14:xfrm>
          </p:contentPart>
        </mc:Choice>
        <mc:Fallback xmlns="">
          <p:pic>
            <p:nvPicPr>
              <p:cNvPr id="58" name="墨迹 57"/>
            </p:nvPicPr>
            <p:blipFill>
              <a:blip/>
            </p:blipFill>
            <p:spPr>
              <a:xfrm>
                <a:off x="6116148" y="1428750"/>
                <a:ext cx="186837" cy="206756"/>
              </a:xfrm>
              <a:prstGeom prst="rect"/>
            </p:spPr>
          </p:pic>
        </mc:Fallback>
      </mc:AlternateContent>
      <mc:AlternateContent xmlns:mc="http://schemas.openxmlformats.org/markup-compatibility/2006" xmlns:p14="http://schemas.microsoft.com/office/powerpoint/2010/main">
        <mc:Choice Requires="p14">
          <p:contentPart r:id="rId39" p14:bwMode="auto">
            <p14:nvContentPartPr>
              <p14:cNvPr id="59" name="墨迹 58"/>
              <p14:cNvContentPartPr/>
              <p14:nvPr/>
            </p14:nvContentPartPr>
            <p14:xfrm>
              <a:off x="6187586" y="1340826"/>
              <a:ext cx="46709" cy="453354"/>
            </p14:xfrm>
          </p:contentPart>
        </mc:Choice>
        <mc:Fallback xmlns="">
          <p:pic>
            <p:nvPicPr>
              <p:cNvPr id="59" name="墨迹 58"/>
            </p:nvPicPr>
            <p:blipFill>
              <a:blip/>
            </p:blipFill>
            <p:spPr>
              <a:xfrm>
                <a:off x="6187586" y="1340826"/>
                <a:ext cx="46709" cy="453354"/>
              </a:xfrm>
              <a:prstGeom prst="rect"/>
            </p:spPr>
          </p:pic>
        </mc:Fallback>
      </mc:AlternateContent>
      <mc:AlternateContent xmlns:mc="http://schemas.openxmlformats.org/markup-compatibility/2006" xmlns:p14="http://schemas.microsoft.com/office/powerpoint/2010/main">
        <mc:Choice Requires="p14">
          <p:contentPart r:id="rId40" p14:bwMode="auto">
            <p14:nvContentPartPr>
              <p14:cNvPr id="60" name="墨迹 59"/>
              <p14:cNvContentPartPr/>
              <p14:nvPr/>
            </p14:nvContentPartPr>
            <p14:xfrm>
              <a:off x="6550269" y="1274884"/>
              <a:ext cx="32971" cy="172412"/>
            </p14:xfrm>
          </p:contentPart>
        </mc:Choice>
        <mc:Fallback xmlns="">
          <p:pic>
            <p:nvPicPr>
              <p:cNvPr id="60" name="墨迹 59"/>
            </p:nvPicPr>
            <p:blipFill>
              <a:blip/>
            </p:blipFill>
            <p:spPr>
              <a:xfrm>
                <a:off x="6550269" y="1274884"/>
                <a:ext cx="32971" cy="172412"/>
              </a:xfrm>
              <a:prstGeom prst="rect"/>
            </p:spPr>
          </p:pic>
        </mc:Fallback>
      </mc:AlternateContent>
      <mc:AlternateContent xmlns:mc="http://schemas.openxmlformats.org/markup-compatibility/2006" xmlns:p14="http://schemas.microsoft.com/office/powerpoint/2010/main">
        <mc:Choice Requires="p14">
          <p:contentPart r:id="rId41" p14:bwMode="auto">
            <p14:nvContentPartPr>
              <p14:cNvPr id="61" name="墨迹 60"/>
              <p14:cNvContentPartPr/>
              <p14:nvPr/>
            </p14:nvContentPartPr>
            <p14:xfrm>
              <a:off x="6561259" y="1335331"/>
              <a:ext cx="82428" cy="46709"/>
            </p14:xfrm>
          </p:contentPart>
        </mc:Choice>
        <mc:Fallback xmlns="">
          <p:pic>
            <p:nvPicPr>
              <p:cNvPr id="61" name="墨迹 60"/>
            </p:nvPicPr>
            <p:blipFill>
              <a:blip/>
            </p:blipFill>
            <p:spPr>
              <a:xfrm>
                <a:off x="6561259" y="1335331"/>
                <a:ext cx="82428" cy="46709"/>
              </a:xfrm>
              <a:prstGeom prst="rect"/>
            </p:spPr>
          </p:pic>
        </mc:Fallback>
      </mc:AlternateContent>
      <mc:AlternateContent xmlns:mc="http://schemas.openxmlformats.org/markup-compatibility/2006" xmlns:p14="http://schemas.microsoft.com/office/powerpoint/2010/main">
        <mc:Choice Requires="p14">
          <p:contentPart r:id="rId42" p14:bwMode="auto">
            <p14:nvContentPartPr>
              <p14:cNvPr id="62" name="墨迹 61"/>
              <p14:cNvContentPartPr/>
              <p14:nvPr/>
            </p14:nvContentPartPr>
            <p14:xfrm>
              <a:off x="6506307" y="1434245"/>
              <a:ext cx="65943" cy="164684"/>
            </p14:xfrm>
          </p:contentPart>
        </mc:Choice>
        <mc:Fallback xmlns="">
          <p:pic>
            <p:nvPicPr>
              <p:cNvPr id="62" name="墨迹 61"/>
            </p:nvPicPr>
            <p:blipFill>
              <a:blip/>
            </p:blipFill>
            <p:spPr>
              <a:xfrm>
                <a:off x="6506307" y="1434245"/>
                <a:ext cx="65943" cy="164684"/>
              </a:xfrm>
              <a:prstGeom prst="rect"/>
            </p:spPr>
          </p:pic>
        </mc:Fallback>
      </mc:AlternateContent>
      <mc:AlternateContent xmlns:mc="http://schemas.openxmlformats.org/markup-compatibility/2006" xmlns:p14="http://schemas.microsoft.com/office/powerpoint/2010/main">
        <mc:Choice Requires="p14">
          <p:contentPart r:id="rId43" p14:bwMode="auto">
            <p14:nvContentPartPr>
              <p14:cNvPr id="63" name="墨迹 62"/>
              <p14:cNvContentPartPr/>
              <p14:nvPr/>
            </p14:nvContentPartPr>
            <p14:xfrm>
              <a:off x="6555764" y="1445579"/>
              <a:ext cx="94620" cy="180997"/>
            </p14:xfrm>
          </p:contentPart>
        </mc:Choice>
        <mc:Fallback xmlns="">
          <p:pic>
            <p:nvPicPr>
              <p:cNvPr id="63" name="墨迹 62"/>
            </p:nvPicPr>
            <p:blipFill>
              <a:blip/>
            </p:blipFill>
            <p:spPr>
              <a:xfrm>
                <a:off x="6555764" y="1445579"/>
                <a:ext cx="94620" cy="180997"/>
              </a:xfrm>
              <a:prstGeom prst="rect"/>
            </p:spPr>
          </p:pic>
        </mc:Fallback>
      </mc:AlternateContent>
      <mc:AlternateContent xmlns:mc="http://schemas.openxmlformats.org/markup-compatibility/2006" xmlns:p14="http://schemas.microsoft.com/office/powerpoint/2010/main">
        <mc:Choice Requires="p14">
          <p:contentPart r:id="rId44" p14:bwMode="auto">
            <p14:nvContentPartPr>
              <p14:cNvPr id="64" name="墨迹 63"/>
              <p14:cNvContentPartPr/>
              <p14:nvPr/>
            </p14:nvContentPartPr>
            <p14:xfrm>
              <a:off x="6473336" y="1687024"/>
              <a:ext cx="340702" cy="59073"/>
            </p14:xfrm>
          </p:contentPart>
        </mc:Choice>
        <mc:Fallback xmlns="">
          <p:pic>
            <p:nvPicPr>
              <p:cNvPr id="64" name="墨迹 63"/>
            </p:nvPicPr>
            <p:blipFill>
              <a:blip/>
            </p:blipFill>
            <p:spPr>
              <a:xfrm>
                <a:off x="6473336" y="1687024"/>
                <a:ext cx="340702" cy="59073"/>
              </a:xfrm>
              <a:prstGeom prst="rect"/>
            </p:spPr>
          </p:pic>
        </mc:Fallback>
      </mc:AlternateContent>
      <mc:AlternateContent xmlns:mc="http://schemas.openxmlformats.org/markup-compatibility/2006" xmlns:p14="http://schemas.microsoft.com/office/powerpoint/2010/main">
        <mc:Choice Requires="p14">
          <p:contentPart r:id="rId45" p14:bwMode="auto">
            <p14:nvContentPartPr>
              <p14:cNvPr id="65" name="墨迹 64"/>
              <p14:cNvContentPartPr/>
              <p14:nvPr/>
            </p14:nvContentPartPr>
            <p14:xfrm>
              <a:off x="6885476" y="1412264"/>
              <a:ext cx="126389" cy="52204"/>
            </p14:xfrm>
          </p:contentPart>
        </mc:Choice>
        <mc:Fallback xmlns="">
          <p:pic>
            <p:nvPicPr>
              <p:cNvPr id="65" name="墨迹 64"/>
            </p:nvPicPr>
            <p:blipFill>
              <a:blip/>
            </p:blipFill>
            <p:spPr>
              <a:xfrm>
                <a:off x="6885476" y="1412264"/>
                <a:ext cx="126389" cy="52204"/>
              </a:xfrm>
              <a:prstGeom prst="rect"/>
            </p:spPr>
          </p:pic>
        </mc:Fallback>
      </mc:AlternateContent>
      <mc:AlternateContent xmlns:mc="http://schemas.openxmlformats.org/markup-compatibility/2006" xmlns:p14="http://schemas.microsoft.com/office/powerpoint/2010/main">
        <mc:Choice Requires="p14">
          <p:contentPart r:id="rId46" p14:bwMode="auto">
            <p14:nvContentPartPr>
              <p14:cNvPr id="66" name="墨迹 65"/>
              <p14:cNvContentPartPr/>
              <p14:nvPr/>
            </p14:nvContentPartPr>
            <p14:xfrm>
              <a:off x="6940427" y="1461721"/>
              <a:ext cx="263770" cy="263597"/>
            </p14:xfrm>
          </p:contentPart>
        </mc:Choice>
        <mc:Fallback xmlns="">
          <p:pic>
            <p:nvPicPr>
              <p:cNvPr id="66" name="墨迹 65"/>
            </p:nvPicPr>
            <p:blipFill>
              <a:blip/>
            </p:blipFill>
            <p:spPr>
              <a:xfrm>
                <a:off x="6940427" y="1461721"/>
                <a:ext cx="263770" cy="263597"/>
              </a:xfrm>
              <a:prstGeom prst="rect"/>
            </p:spPr>
          </p:pic>
        </mc:Fallback>
      </mc:AlternateContent>
      <mc:AlternateContent xmlns:mc="http://schemas.openxmlformats.org/markup-compatibility/2006" xmlns:p14="http://schemas.microsoft.com/office/powerpoint/2010/main">
        <mc:Choice Requires="p14">
          <p:contentPart r:id="rId47" p14:bwMode="auto">
            <p14:nvContentPartPr>
              <p14:cNvPr id="67" name="墨迹 66"/>
              <p14:cNvContentPartPr/>
              <p14:nvPr/>
            </p14:nvContentPartPr>
            <p14:xfrm>
              <a:off x="7402023" y="1313350"/>
              <a:ext cx="54952" cy="384664"/>
            </p14:xfrm>
          </p:contentPart>
        </mc:Choice>
        <mc:Fallback xmlns="">
          <p:pic>
            <p:nvPicPr>
              <p:cNvPr id="67" name="墨迹 66"/>
            </p:nvPicPr>
            <p:blipFill>
              <a:blip/>
            </p:blipFill>
            <p:spPr>
              <a:xfrm>
                <a:off x="7402023" y="1313350"/>
                <a:ext cx="54952" cy="384664"/>
              </a:xfrm>
              <a:prstGeom prst="rect"/>
            </p:spPr>
          </p:pic>
        </mc:Fallback>
      </mc:AlternateContent>
      <mc:AlternateContent xmlns:mc="http://schemas.openxmlformats.org/markup-compatibility/2006" xmlns:p14="http://schemas.microsoft.com/office/powerpoint/2010/main">
        <mc:Choice Requires="p14">
          <p:contentPart r:id="rId48" p14:bwMode="auto">
            <p14:nvContentPartPr>
              <p14:cNvPr id="68" name="墨迹 67"/>
              <p14:cNvContentPartPr/>
              <p14:nvPr/>
            </p14:nvContentPartPr>
            <p14:xfrm>
              <a:off x="7489947" y="1298239"/>
              <a:ext cx="101660" cy="26102"/>
            </p14:xfrm>
          </p:contentPart>
        </mc:Choice>
        <mc:Fallback xmlns="">
          <p:pic>
            <p:nvPicPr>
              <p:cNvPr id="68" name="墨迹 67"/>
            </p:nvPicPr>
            <p:blipFill>
              <a:blip/>
            </p:blipFill>
            <p:spPr>
              <a:xfrm>
                <a:off x="7489947" y="1298239"/>
                <a:ext cx="101660" cy="26102"/>
              </a:xfrm>
              <a:prstGeom prst="rect"/>
            </p:spPr>
          </p:pic>
        </mc:Fallback>
      </mc:AlternateContent>
      <mc:AlternateContent xmlns:mc="http://schemas.openxmlformats.org/markup-compatibility/2006" xmlns:p14="http://schemas.microsoft.com/office/powerpoint/2010/main">
        <mc:Choice Requires="p14">
          <p:contentPart r:id="rId49" p14:bwMode="auto">
            <p14:nvContentPartPr>
              <p14:cNvPr id="69" name="墨迹 68"/>
              <p14:cNvContentPartPr/>
              <p14:nvPr/>
            </p14:nvContentPartPr>
            <p14:xfrm>
              <a:off x="7444611" y="1349069"/>
              <a:ext cx="195766" cy="153179"/>
            </p14:xfrm>
          </p:contentPart>
        </mc:Choice>
        <mc:Fallback xmlns="">
          <p:pic>
            <p:nvPicPr>
              <p:cNvPr id="69" name="墨迹 68"/>
            </p:nvPicPr>
            <p:blipFill>
              <a:blip/>
            </p:blipFill>
            <p:spPr>
              <a:xfrm>
                <a:off x="7444611" y="1349069"/>
                <a:ext cx="195766" cy="153179"/>
              </a:xfrm>
              <a:prstGeom prst="rect"/>
            </p:spPr>
          </p:pic>
        </mc:Fallback>
      </mc:AlternateContent>
      <mc:AlternateContent xmlns:mc="http://schemas.openxmlformats.org/markup-compatibility/2006" xmlns:p14="http://schemas.microsoft.com/office/powerpoint/2010/main">
        <mc:Choice Requires="p14">
          <p:contentPart r:id="rId50" p14:bwMode="auto">
            <p14:nvContentPartPr>
              <p14:cNvPr id="70" name="墨迹 69"/>
              <p14:cNvContentPartPr/>
              <p14:nvPr/>
            </p14:nvContentPartPr>
            <p14:xfrm>
              <a:off x="7484451" y="1214437"/>
              <a:ext cx="241789" cy="511740"/>
            </p14:xfrm>
          </p:contentPart>
        </mc:Choice>
        <mc:Fallback xmlns="">
          <p:pic>
            <p:nvPicPr>
              <p:cNvPr id="70" name="墨迹 69"/>
            </p:nvPicPr>
            <p:blipFill>
              <a:blip/>
            </p:blipFill>
            <p:spPr>
              <a:xfrm>
                <a:off x="7484451" y="1214437"/>
                <a:ext cx="241789" cy="511740"/>
              </a:xfrm>
              <a:prstGeom prst="rect"/>
            </p:spPr>
          </p:pic>
        </mc:Fallback>
      </mc:AlternateContent>
      <mc:AlternateContent xmlns:mc="http://schemas.openxmlformats.org/markup-compatibility/2006" xmlns:p14="http://schemas.microsoft.com/office/powerpoint/2010/main">
        <mc:Choice Requires="p14">
          <p:contentPart r:id="rId51" p14:bwMode="auto">
            <p14:nvContentPartPr>
              <p14:cNvPr id="71" name="墨迹 70"/>
              <p14:cNvContentPartPr/>
              <p14:nvPr/>
            </p14:nvContentPartPr>
            <p14:xfrm>
              <a:off x="7566879" y="1379293"/>
              <a:ext cx="98914" cy="278194"/>
            </p14:xfrm>
          </p:contentPart>
        </mc:Choice>
        <mc:Fallback xmlns="">
          <p:pic>
            <p:nvPicPr>
              <p:cNvPr id="71" name="墨迹 70"/>
            </p:nvPicPr>
            <p:blipFill>
              <a:blip/>
            </p:blipFill>
            <p:spPr>
              <a:xfrm>
                <a:off x="7566879" y="1379293"/>
                <a:ext cx="98914" cy="278194"/>
              </a:xfrm>
              <a:prstGeom prst="rect"/>
            </p:spPr>
          </p:pic>
        </mc:Fallback>
      </mc:AlternateContent>
      <mc:AlternateContent xmlns:mc="http://schemas.openxmlformats.org/markup-compatibility/2006" xmlns:p14="http://schemas.microsoft.com/office/powerpoint/2010/main">
        <mc:Choice Requires="p14">
          <p:contentPart r:id="rId52" p14:bwMode="auto">
            <p14:nvContentPartPr>
              <p14:cNvPr id="72" name="墨迹 71"/>
              <p14:cNvContentPartPr/>
              <p14:nvPr/>
            </p14:nvContentPartPr>
            <p14:xfrm>
              <a:off x="7610841" y="1230923"/>
              <a:ext cx="74185" cy="52204"/>
            </p14:xfrm>
          </p:contentPart>
        </mc:Choice>
        <mc:Fallback xmlns="">
          <p:pic>
            <p:nvPicPr>
              <p:cNvPr id="72" name="墨迹 71"/>
            </p:nvPicPr>
            <p:blipFill>
              <a:blip/>
            </p:blipFill>
            <p:spPr>
              <a:xfrm>
                <a:off x="7610841" y="1230923"/>
                <a:ext cx="74185" cy="52204"/>
              </a:xfrm>
              <a:prstGeom prst="rect"/>
            </p:spPr>
          </p:pic>
        </mc:Fallback>
      </mc:AlternateContent>
      <mc:AlternateContent xmlns:mc="http://schemas.openxmlformats.org/markup-compatibility/2006" xmlns:p14="http://schemas.microsoft.com/office/powerpoint/2010/main">
        <mc:Choice Requires="p14">
          <p:contentPart r:id="rId53" p14:bwMode="auto">
            <p14:nvContentPartPr>
              <p14:cNvPr id="73" name="墨迹 72"/>
              <p14:cNvContentPartPr/>
              <p14:nvPr/>
            </p14:nvContentPartPr>
            <p14:xfrm>
              <a:off x="7863620" y="1288622"/>
              <a:ext cx="164856" cy="41214"/>
            </p14:xfrm>
          </p:contentPart>
        </mc:Choice>
        <mc:Fallback xmlns="">
          <p:pic>
            <p:nvPicPr>
              <p:cNvPr id="73" name="墨迹 72"/>
            </p:nvPicPr>
            <p:blipFill>
              <a:blip/>
            </p:blipFill>
            <p:spPr>
              <a:xfrm>
                <a:off x="7863620" y="1288622"/>
                <a:ext cx="164856" cy="41214"/>
              </a:xfrm>
              <a:prstGeom prst="rect"/>
            </p:spPr>
          </p:pic>
        </mc:Fallback>
      </mc:AlternateContent>
      <mc:AlternateContent xmlns:mc="http://schemas.openxmlformats.org/markup-compatibility/2006" xmlns:p14="http://schemas.microsoft.com/office/powerpoint/2010/main">
        <mc:Choice Requires="p14">
          <p:contentPart r:id="rId54" p14:bwMode="auto">
            <p14:nvContentPartPr>
              <p14:cNvPr id="74" name="墨迹 73"/>
              <p14:cNvContentPartPr/>
              <p14:nvPr/>
            </p14:nvContentPartPr>
            <p14:xfrm>
              <a:off x="7841639" y="1252903"/>
              <a:ext cx="115399" cy="258274"/>
            </p14:xfrm>
          </p:contentPart>
        </mc:Choice>
        <mc:Fallback xmlns="">
          <p:pic>
            <p:nvPicPr>
              <p:cNvPr id="74" name="墨迹 73"/>
            </p:nvPicPr>
            <p:blipFill>
              <a:blip/>
            </p:blipFill>
            <p:spPr>
              <a:xfrm>
                <a:off x="7841639" y="1252903"/>
                <a:ext cx="115399" cy="258274"/>
              </a:xfrm>
              <a:prstGeom prst="rect"/>
            </p:spPr>
          </p:pic>
        </mc:Fallback>
      </mc:AlternateContent>
      <mc:AlternateContent xmlns:mc="http://schemas.openxmlformats.org/markup-compatibility/2006" xmlns:p14="http://schemas.microsoft.com/office/powerpoint/2010/main">
        <mc:Choice Requires="p14">
          <p:contentPart r:id="rId55" p14:bwMode="auto">
            <p14:nvContentPartPr>
              <p14:cNvPr id="75" name="墨迹 74"/>
              <p14:cNvContentPartPr/>
              <p14:nvPr/>
            </p14:nvContentPartPr>
            <p14:xfrm>
              <a:off x="7874610" y="1379293"/>
              <a:ext cx="35719" cy="291245"/>
            </p14:xfrm>
          </p:contentPart>
        </mc:Choice>
        <mc:Fallback xmlns="">
          <p:pic>
            <p:nvPicPr>
              <p:cNvPr id="75" name="墨迹 74"/>
            </p:nvPicPr>
            <p:blipFill>
              <a:blip/>
            </p:blipFill>
            <p:spPr>
              <a:xfrm>
                <a:off x="7874610" y="1379293"/>
                <a:ext cx="35719" cy="291245"/>
              </a:xfrm>
              <a:prstGeom prst="rect"/>
            </p:spPr>
          </p:pic>
        </mc:Fallback>
      </mc:AlternateContent>
      <mc:AlternateContent xmlns:mc="http://schemas.openxmlformats.org/markup-compatibility/2006" xmlns:p14="http://schemas.microsoft.com/office/powerpoint/2010/main">
        <mc:Choice Requires="p14">
          <p:contentPart r:id="rId56" p14:bwMode="auto">
            <p14:nvContentPartPr>
              <p14:cNvPr id="76" name="墨迹 75"/>
              <p14:cNvContentPartPr/>
              <p14:nvPr/>
            </p14:nvContentPartPr>
            <p14:xfrm>
              <a:off x="7962533" y="1461721"/>
              <a:ext cx="211565" cy="162108"/>
            </p14:xfrm>
          </p:contentPart>
        </mc:Choice>
        <mc:Fallback xmlns="">
          <p:pic>
            <p:nvPicPr>
              <p:cNvPr id="76" name="墨迹 75"/>
            </p:nvPicPr>
            <p:blipFill>
              <a:blip/>
            </p:blipFill>
            <p:spPr>
              <a:xfrm>
                <a:off x="7962533" y="1461721"/>
                <a:ext cx="211565" cy="162108"/>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5" grpId="0" animBg="1"/>
      <p:bldP spid="2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srcRect r="74659" b="74713"/>
          <a:stretch>
            <a:fillRect/>
          </a:stretch>
        </p:blipFill>
        <p:spPr>
          <a:xfrm>
            <a:off x="0" y="170482"/>
            <a:ext cx="2317173" cy="1647928"/>
          </a:xfrm>
          <a:prstGeom prst="rect">
            <a:avLst/>
          </a:prstGeom>
        </p:spPr>
      </p:pic>
      <p:pic>
        <p:nvPicPr>
          <p:cNvPr id="5" name="图片 4"/>
          <p:cNvPicPr>
            <a:picLocks noChangeAspect="1"/>
          </p:cNvPicPr>
          <p:nvPr/>
        </p:nvPicPr>
        <p:blipFill rotWithShape="1">
          <a:blip r:embed="rId1"/>
          <a:srcRect l="25341" r="50000" b="74713"/>
          <a:stretch>
            <a:fillRect/>
          </a:stretch>
        </p:blipFill>
        <p:spPr>
          <a:xfrm>
            <a:off x="2317172" y="170482"/>
            <a:ext cx="2254827" cy="1647928"/>
          </a:xfrm>
          <a:prstGeom prst="rect">
            <a:avLst/>
          </a:prstGeom>
        </p:spPr>
      </p:pic>
      <p:pic>
        <p:nvPicPr>
          <p:cNvPr id="6" name="图片 5"/>
          <p:cNvPicPr>
            <a:picLocks noChangeAspect="1"/>
          </p:cNvPicPr>
          <p:nvPr/>
        </p:nvPicPr>
        <p:blipFill rotWithShape="1">
          <a:blip r:embed="rId1"/>
          <a:srcRect l="50001" r="24658" b="74713"/>
          <a:stretch>
            <a:fillRect/>
          </a:stretch>
        </p:blipFill>
        <p:spPr>
          <a:xfrm>
            <a:off x="4571999" y="170482"/>
            <a:ext cx="2317174" cy="1647928"/>
          </a:xfrm>
          <a:prstGeom prst="rect">
            <a:avLst/>
          </a:prstGeom>
        </p:spPr>
      </p:pic>
      <p:pic>
        <p:nvPicPr>
          <p:cNvPr id="7" name="图片 6"/>
          <p:cNvPicPr>
            <a:picLocks noChangeAspect="1"/>
          </p:cNvPicPr>
          <p:nvPr/>
        </p:nvPicPr>
        <p:blipFill rotWithShape="1">
          <a:blip r:embed="rId1"/>
          <a:srcRect l="75343" r="-2" b="74713"/>
          <a:stretch>
            <a:fillRect/>
          </a:stretch>
        </p:blipFill>
        <p:spPr>
          <a:xfrm>
            <a:off x="6889173" y="170482"/>
            <a:ext cx="2254826" cy="1647928"/>
          </a:xfrm>
          <a:prstGeom prst="rect">
            <a:avLst/>
          </a:prstGeom>
        </p:spPr>
      </p:pic>
      <p:pic>
        <p:nvPicPr>
          <p:cNvPr id="8" name="图片 7"/>
          <p:cNvPicPr>
            <a:picLocks noChangeAspect="1"/>
          </p:cNvPicPr>
          <p:nvPr/>
        </p:nvPicPr>
        <p:blipFill rotWithShape="1">
          <a:blip r:embed="rId1"/>
          <a:srcRect l="2" t="25288" r="74657" b="49998"/>
          <a:stretch>
            <a:fillRect/>
          </a:stretch>
        </p:blipFill>
        <p:spPr>
          <a:xfrm>
            <a:off x="0" y="1818410"/>
            <a:ext cx="2317171" cy="1610590"/>
          </a:xfrm>
          <a:prstGeom prst="rect">
            <a:avLst/>
          </a:prstGeom>
        </p:spPr>
      </p:pic>
      <p:pic>
        <p:nvPicPr>
          <p:cNvPr id="9" name="图片 8"/>
          <p:cNvPicPr>
            <a:picLocks noChangeAspect="1"/>
          </p:cNvPicPr>
          <p:nvPr/>
        </p:nvPicPr>
        <p:blipFill rotWithShape="1">
          <a:blip r:embed="rId1"/>
          <a:srcRect l="25343" t="25288" r="49998" b="49998"/>
          <a:stretch>
            <a:fillRect/>
          </a:stretch>
        </p:blipFill>
        <p:spPr>
          <a:xfrm>
            <a:off x="2317171" y="1818410"/>
            <a:ext cx="2254828" cy="1610590"/>
          </a:xfrm>
          <a:prstGeom prst="rect">
            <a:avLst/>
          </a:prstGeom>
        </p:spPr>
      </p:pic>
      <p:pic>
        <p:nvPicPr>
          <p:cNvPr id="10" name="图片 9"/>
          <p:cNvPicPr>
            <a:picLocks noChangeAspect="1"/>
          </p:cNvPicPr>
          <p:nvPr/>
        </p:nvPicPr>
        <p:blipFill rotWithShape="1">
          <a:blip r:embed="rId1"/>
          <a:srcRect l="50685" t="25288" r="24656" b="49998"/>
          <a:stretch>
            <a:fillRect/>
          </a:stretch>
        </p:blipFill>
        <p:spPr>
          <a:xfrm>
            <a:off x="4634341" y="1818410"/>
            <a:ext cx="2254831" cy="1610590"/>
          </a:xfrm>
          <a:prstGeom prst="rect">
            <a:avLst/>
          </a:prstGeom>
        </p:spPr>
      </p:pic>
      <p:pic>
        <p:nvPicPr>
          <p:cNvPr id="11" name="图片 10"/>
          <p:cNvPicPr>
            <a:picLocks noChangeAspect="1"/>
          </p:cNvPicPr>
          <p:nvPr/>
        </p:nvPicPr>
        <p:blipFill rotWithShape="1">
          <a:blip r:embed="rId1"/>
          <a:srcRect l="75345" t="25288" r="-4" b="49998"/>
          <a:stretch>
            <a:fillRect/>
          </a:stretch>
        </p:blipFill>
        <p:spPr>
          <a:xfrm>
            <a:off x="6889167" y="1818410"/>
            <a:ext cx="2254831" cy="1610590"/>
          </a:xfrm>
          <a:prstGeom prst="rect">
            <a:avLst/>
          </a:prstGeom>
        </p:spPr>
      </p:pic>
      <p:pic>
        <p:nvPicPr>
          <p:cNvPr id="12" name="图片 11"/>
          <p:cNvPicPr>
            <a:picLocks noChangeAspect="1"/>
          </p:cNvPicPr>
          <p:nvPr/>
        </p:nvPicPr>
        <p:blipFill rotWithShape="1">
          <a:blip r:embed="rId1"/>
          <a:srcRect l="4" t="50002" r="74655" b="25284"/>
          <a:stretch>
            <a:fillRect/>
          </a:stretch>
        </p:blipFill>
        <p:spPr>
          <a:xfrm>
            <a:off x="-1" y="3429000"/>
            <a:ext cx="2317171" cy="1610590"/>
          </a:xfrm>
          <a:prstGeom prst="rect">
            <a:avLst/>
          </a:prstGeom>
        </p:spPr>
      </p:pic>
      <p:pic>
        <p:nvPicPr>
          <p:cNvPr id="13" name="图片 12"/>
          <p:cNvPicPr>
            <a:picLocks noChangeAspect="1"/>
          </p:cNvPicPr>
          <p:nvPr/>
        </p:nvPicPr>
        <p:blipFill rotWithShape="1">
          <a:blip r:embed="rId1"/>
          <a:srcRect l="25345" t="50002" r="49314" b="25284"/>
          <a:stretch>
            <a:fillRect/>
          </a:stretch>
        </p:blipFill>
        <p:spPr>
          <a:xfrm>
            <a:off x="2317164" y="3429000"/>
            <a:ext cx="2317175" cy="1610590"/>
          </a:xfrm>
          <a:prstGeom prst="rect">
            <a:avLst/>
          </a:prstGeom>
        </p:spPr>
      </p:pic>
      <p:pic>
        <p:nvPicPr>
          <p:cNvPr id="14" name="图片 13"/>
          <p:cNvPicPr>
            <a:picLocks noChangeAspect="1"/>
          </p:cNvPicPr>
          <p:nvPr/>
        </p:nvPicPr>
        <p:blipFill rotWithShape="1">
          <a:blip r:embed="rId1"/>
          <a:srcRect l="50004" t="50002" r="24655" b="25284"/>
          <a:stretch>
            <a:fillRect/>
          </a:stretch>
        </p:blipFill>
        <p:spPr>
          <a:xfrm>
            <a:off x="4571992" y="3429000"/>
            <a:ext cx="2317174" cy="1610590"/>
          </a:xfrm>
          <a:prstGeom prst="rect">
            <a:avLst/>
          </a:prstGeom>
        </p:spPr>
      </p:pic>
      <p:pic>
        <p:nvPicPr>
          <p:cNvPr id="15" name="图片 14"/>
          <p:cNvPicPr>
            <a:picLocks noChangeAspect="1"/>
          </p:cNvPicPr>
          <p:nvPr/>
        </p:nvPicPr>
        <p:blipFill rotWithShape="1">
          <a:blip r:embed="rId1"/>
          <a:srcRect l="75345" t="50002" r="-4" b="25284"/>
          <a:stretch>
            <a:fillRect/>
          </a:stretch>
        </p:blipFill>
        <p:spPr>
          <a:xfrm>
            <a:off x="6889160" y="3429000"/>
            <a:ext cx="2254840" cy="1610590"/>
          </a:xfrm>
          <a:prstGeom prst="rect">
            <a:avLst/>
          </a:prstGeom>
        </p:spPr>
      </p:pic>
      <p:pic>
        <p:nvPicPr>
          <p:cNvPr id="16" name="图片 15"/>
          <p:cNvPicPr>
            <a:picLocks noChangeAspect="1"/>
          </p:cNvPicPr>
          <p:nvPr/>
        </p:nvPicPr>
        <p:blipFill rotWithShape="1">
          <a:blip r:embed="rId1"/>
          <a:srcRect l="4" t="74716" r="74655" b="-3"/>
          <a:stretch>
            <a:fillRect/>
          </a:stretch>
        </p:blipFill>
        <p:spPr>
          <a:xfrm>
            <a:off x="-2" y="5039590"/>
            <a:ext cx="2317160" cy="1647928"/>
          </a:xfrm>
          <a:prstGeom prst="rect">
            <a:avLst/>
          </a:prstGeom>
        </p:spPr>
      </p:pic>
      <p:pic>
        <p:nvPicPr>
          <p:cNvPr id="17" name="图片 16"/>
          <p:cNvPicPr>
            <a:picLocks noChangeAspect="1"/>
          </p:cNvPicPr>
          <p:nvPr/>
        </p:nvPicPr>
        <p:blipFill rotWithShape="1">
          <a:blip r:embed="rId1"/>
          <a:srcRect l="25345" t="74716" r="49996" b="-3"/>
          <a:stretch>
            <a:fillRect/>
          </a:stretch>
        </p:blipFill>
        <p:spPr>
          <a:xfrm>
            <a:off x="2317144" y="5039590"/>
            <a:ext cx="2254841" cy="1647928"/>
          </a:xfrm>
          <a:prstGeom prst="rect">
            <a:avLst/>
          </a:prstGeom>
        </p:spPr>
      </p:pic>
      <p:pic>
        <p:nvPicPr>
          <p:cNvPr id="18" name="图片 17"/>
          <p:cNvPicPr>
            <a:picLocks noChangeAspect="1"/>
          </p:cNvPicPr>
          <p:nvPr/>
        </p:nvPicPr>
        <p:blipFill rotWithShape="1">
          <a:blip r:embed="rId1"/>
          <a:srcRect l="50005" t="74716" r="24655" b="-3"/>
          <a:stretch>
            <a:fillRect/>
          </a:stretch>
        </p:blipFill>
        <p:spPr>
          <a:xfrm>
            <a:off x="4571976" y="5039590"/>
            <a:ext cx="2317183" cy="1647928"/>
          </a:xfrm>
          <a:prstGeom prst="rect">
            <a:avLst/>
          </a:prstGeom>
        </p:spPr>
      </p:pic>
      <p:pic>
        <p:nvPicPr>
          <p:cNvPr id="19" name="图片 18"/>
          <p:cNvPicPr>
            <a:picLocks noChangeAspect="1"/>
          </p:cNvPicPr>
          <p:nvPr/>
        </p:nvPicPr>
        <p:blipFill rotWithShape="1">
          <a:blip r:embed="rId1"/>
          <a:srcRect l="75346" t="74716" r="-4" b="-3"/>
          <a:stretch>
            <a:fillRect/>
          </a:stretch>
        </p:blipFill>
        <p:spPr>
          <a:xfrm>
            <a:off x="6889123" y="5039590"/>
            <a:ext cx="2254841" cy="16479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sz="2400" dirty="0"/>
              <a:t>Properties of DFS</a:t>
            </a:r>
            <a:br>
              <a:rPr lang="en-US" dirty="0"/>
            </a:br>
            <a:r>
              <a:rPr lang="en-US" dirty="0"/>
              <a:t>Parenthesis Theorem</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6C01AD84-F00C-474B-8E48-D7AEBD6D3D42}"/>
                  </a:ext>
                </a:extLst>
              </p:cNvPr>
              <p:cNvSpPr>
                <a:spLocks noGrp="1"/>
              </p:cNvSpPr>
              <p:nvPr>
                <p:ph idx="1"/>
              </p:nvPr>
            </p:nvSpPr>
            <p:spPr>
              <a:xfrm>
                <a:off x="628650" y="1690688"/>
                <a:ext cx="7886700" cy="4802185"/>
              </a:xfrm>
            </p:spPr>
            <p:txBody>
              <a:bodyPr>
                <a:normAutofit/>
              </a:bodyPr>
              <a:lstStyle/>
              <a:p>
                <a:pPr>
                  <a:lnSpc>
                    <a:spcPct val="100000"/>
                  </a:lnSpc>
                  <a:spcBef>
                    <a:spcPts val="600"/>
                  </a:spcBef>
                </a:pPr>
                <a:r>
                  <a:rPr lang="en-US" sz="2400" dirty="0">
                    <a:solidFill>
                      <a:srgbClr val="C00000"/>
                    </a:solidFill>
                  </a:rPr>
                  <a:t>Active intervals of two nodes are either: (</a:t>
                </a:r>
                <a:r>
                  <a:rPr lang="en-US" sz="2400" b="1" dirty="0">
                    <a:solidFill>
                      <a:srgbClr val="C00000"/>
                    </a:solidFill>
                  </a:rPr>
                  <a:t>a</a:t>
                </a:r>
                <a:r>
                  <a:rPr lang="en-US" sz="2400" dirty="0">
                    <a:solidFill>
                      <a:srgbClr val="C00000"/>
                    </a:solidFill>
                  </a:rPr>
                  <a:t>) entirely disjoint; or (</a:t>
                </a:r>
                <a:r>
                  <a:rPr lang="en-US" sz="2400" b="1" dirty="0">
                    <a:solidFill>
                      <a:srgbClr val="C00000"/>
                    </a:solidFill>
                  </a:rPr>
                  <a:t>b</a:t>
                </a:r>
                <a:r>
                  <a:rPr lang="en-US" sz="2400" dirty="0">
                    <a:solidFill>
                      <a:srgbClr val="C00000"/>
                    </a:solidFill>
                  </a:rPr>
                  <a:t>) one is entirely contained within another.</a:t>
                </a:r>
              </a:p>
              <a:p>
                <a:pPr>
                  <a:lnSpc>
                    <a:spcPct val="100000"/>
                  </a:lnSpc>
                  <a:spcBef>
                    <a:spcPts val="600"/>
                  </a:spcBef>
                </a:pPr>
                <a:r>
                  <a:rPr lang="en-US" sz="2400" dirty="0">
                    <a:solidFill>
                      <a:schemeClr val="accent1">
                        <a:lumMod val="75000"/>
                      </a:schemeClr>
                    </a:solidFill>
                  </a:rPr>
                  <a:t>For any two nodes </a:t>
                </a:r>
                <a14:m>
                  <m:oMath xmlns:m="http://schemas.openxmlformats.org/officeDocument/2006/math">
                    <m:r>
                      <a:rPr lang="en-US" sz="2400" i="1" dirty="0" smtClean="0">
                        <a:solidFill>
                          <a:schemeClr val="accent1">
                            <a:lumMod val="75000"/>
                          </a:schemeClr>
                        </a:solidFill>
                        <a:latin typeface="Cambria Math" panose="02040503050406030204" pitchFamily="18" charset="0"/>
                      </a:rPr>
                      <m:t>𝑢</m:t>
                    </m:r>
                  </m:oMath>
                </a14:m>
                <a:r>
                  <a:rPr lang="en-US" sz="2400" dirty="0">
                    <a:solidFill>
                      <a:schemeClr val="accent1">
                        <a:lumMod val="75000"/>
                      </a:schemeClr>
                    </a:solidFill>
                  </a:rPr>
                  <a:t> and </a:t>
                </a:r>
                <a14:m>
                  <m:oMath xmlns:m="http://schemas.openxmlformats.org/officeDocument/2006/math">
                    <m:r>
                      <a:rPr lang="en-US" sz="2400" i="1" dirty="0" smtClean="0">
                        <a:solidFill>
                          <a:schemeClr val="accent1">
                            <a:lumMod val="75000"/>
                          </a:schemeClr>
                        </a:solidFill>
                        <a:latin typeface="Cambria Math" panose="02040503050406030204" pitchFamily="18" charset="0"/>
                      </a:rPr>
                      <m:t>𝑣</m:t>
                    </m:r>
                  </m:oMath>
                </a14:m>
                <a:r>
                  <a:rPr lang="en-US" sz="2400" dirty="0">
                    <a:solidFill>
                      <a:schemeClr val="accent1">
                        <a:lumMod val="75000"/>
                      </a:schemeClr>
                    </a:solidFill>
                  </a:rPr>
                  <a:t>, </a:t>
                </a:r>
                <a:r>
                  <a:rPr lang="en-US" sz="2400" i="1" u="sng" dirty="0">
                    <a:solidFill>
                      <a:schemeClr val="accent1">
                        <a:lumMod val="75000"/>
                      </a:schemeClr>
                    </a:solidFill>
                  </a:rPr>
                  <a:t>exactly</a:t>
                </a:r>
                <a:r>
                  <a:rPr lang="en-US" sz="2400" dirty="0">
                    <a:solidFill>
                      <a:schemeClr val="accent1">
                        <a:lumMod val="75000"/>
                      </a:schemeClr>
                    </a:solidFill>
                  </a:rPr>
                  <a:t> one of following holds:</a:t>
                </a:r>
                <a:br>
                  <a:rPr lang="en-US" sz="2000" dirty="0"/>
                </a:br>
                <a:r>
                  <a:rPr lang="en-US" sz="2000" dirty="0"/>
                  <a:t>(</a:t>
                </a:r>
                <a:r>
                  <a:rPr lang="en-US" sz="2000" b="1" dirty="0">
                    <a:solidFill>
                      <a:schemeClr val="accent1">
                        <a:lumMod val="75000"/>
                      </a:schemeClr>
                    </a:solidFill>
                  </a:rPr>
                  <a:t>a</a:t>
                </a:r>
                <a:r>
                  <a:rPr lang="en-US" sz="2000" dirty="0"/>
                  <a:t>) </a:t>
                </a:r>
                <a14:m>
                  <m:oMath xmlns:m="http://schemas.openxmlformats.org/officeDocument/2006/math">
                    <m:d>
                      <m:dPr>
                        <m:begChr m:val="["/>
                        <m:endChr m:val="]"/>
                        <m:ctrlPr>
                          <a:rPr lang="en-US" sz="2000" b="0" i="1" smtClean="0">
                            <a:latin typeface="Cambria Math" panose="02040503050406030204" pitchFamily="18" charset="0"/>
                          </a:rPr>
                        </m:ctrlPr>
                      </m:dPr>
                      <m:e>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m:t>
                        </m:r>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𝑓</m:t>
                        </m:r>
                      </m:e>
                    </m:d>
                  </m:oMath>
                </a14:m>
                <a:r>
                  <a:rPr lang="en-US" sz="2000" dirty="0"/>
                  <a:t> and </a:t>
                </a:r>
                <a14:m>
                  <m:oMath xmlns:m="http://schemas.openxmlformats.org/officeDocument/2006/math">
                    <m:d>
                      <m:dPr>
                        <m:begChr m:val="["/>
                        <m:endChr m:val="]"/>
                        <m:ctrlPr>
                          <a:rPr lang="en-US" sz="2000" i="1">
                            <a:latin typeface="Cambria Math" panose="02040503050406030204" pitchFamily="18" charset="0"/>
                          </a:rPr>
                        </m:ctrlPr>
                      </m:dPr>
                      <m:e>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𝑓</m:t>
                        </m:r>
                      </m:e>
                    </m:d>
                  </m:oMath>
                </a14:m>
                <a:r>
                  <a:rPr lang="en-US" sz="2000" dirty="0"/>
                  <a:t> are disjoint, and </a:t>
                </a:r>
                <a14:m>
                  <m:oMath xmlns:m="http://schemas.openxmlformats.org/officeDocument/2006/math">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𝑣</m:t>
                    </m:r>
                  </m:oMath>
                </a14:m>
                <a:r>
                  <a:rPr lang="en-US" sz="2000" dirty="0"/>
                  <a:t> have no ancestor-descendant relation in the DFS forest;</a:t>
                </a:r>
                <a:br>
                  <a:rPr lang="en-US" sz="2000" dirty="0"/>
                </a:br>
                <a:r>
                  <a:rPr lang="en-US" sz="2000" dirty="0"/>
                  <a:t>(</a:t>
                </a:r>
                <a:r>
                  <a:rPr lang="en-US" sz="2000" b="1" dirty="0">
                    <a:solidFill>
                      <a:schemeClr val="accent1">
                        <a:lumMod val="75000"/>
                      </a:schemeClr>
                    </a:solidFill>
                  </a:rPr>
                  <a:t>b</a:t>
                </a:r>
                <a:r>
                  <a:rPr lang="en-US" sz="2000" dirty="0"/>
                  <a:t>) </a:t>
                </a:r>
                <a14:m>
                  <m:oMath xmlns:m="http://schemas.openxmlformats.org/officeDocument/2006/math">
                    <m:d>
                      <m:dPr>
                        <m:begChr m:val="["/>
                        <m:endChr m:val="]"/>
                        <m:ctrlPr>
                          <a:rPr lang="en-US" sz="2000" i="1">
                            <a:latin typeface="Cambria Math" panose="02040503050406030204" pitchFamily="18" charset="0"/>
                          </a:rPr>
                        </m:ctrlPr>
                      </m:dPr>
                      <m:e>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𝑓</m:t>
                        </m:r>
                      </m:e>
                    </m:d>
                    <m:r>
                      <a:rPr lang="en-US" sz="2000" b="0" i="1" smtClean="0">
                        <a:latin typeface="Cambria Math" panose="02040503050406030204" pitchFamily="18" charset="0"/>
                      </a:rPr>
                      <m:t>⊂</m:t>
                    </m:r>
                    <m:d>
                      <m:dPr>
                        <m:begChr m:val="["/>
                        <m:endChr m:val="]"/>
                        <m:ctrlPr>
                          <a:rPr lang="en-US" sz="2000" i="1">
                            <a:latin typeface="Cambria Math" panose="02040503050406030204" pitchFamily="18" charset="0"/>
                          </a:rPr>
                        </m:ctrlPr>
                      </m:dPr>
                      <m:e>
                        <m:r>
                          <a:rPr lang="en-US" sz="2000" i="1">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i="1">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𝑓</m:t>
                        </m:r>
                      </m:e>
                    </m:d>
                  </m:oMath>
                </a14:m>
                <a:r>
                  <a:rPr lang="en-US" sz="2000" dirty="0"/>
                  <a:t>, and </a:t>
                </a:r>
                <a14:m>
                  <m:oMath xmlns:m="http://schemas.openxmlformats.org/officeDocument/2006/math">
                    <m:r>
                      <a:rPr lang="en-US" sz="2000" i="1" dirty="0" smtClean="0">
                        <a:latin typeface="Cambria Math" panose="02040503050406030204" pitchFamily="18" charset="0"/>
                      </a:rPr>
                      <m:t>𝑢</m:t>
                    </m:r>
                  </m:oMath>
                </a14:m>
                <a:r>
                  <a:rPr lang="en-US" sz="2000" dirty="0"/>
                  <a:t> is a descendant of </a:t>
                </a:r>
                <a14:m>
                  <m:oMath xmlns:m="http://schemas.openxmlformats.org/officeDocument/2006/math">
                    <m:r>
                      <a:rPr lang="en-US" sz="2000" i="1" dirty="0" smtClean="0">
                        <a:latin typeface="Cambria Math" panose="02040503050406030204" pitchFamily="18" charset="0"/>
                      </a:rPr>
                      <m:t>𝑣</m:t>
                    </m:r>
                  </m:oMath>
                </a14:m>
                <a:r>
                  <a:rPr lang="en-US" sz="2000" dirty="0"/>
                  <a:t> in a DFS tree;</a:t>
                </a:r>
                <a:br>
                  <a:rPr lang="en-US" sz="2000" dirty="0"/>
                </a:br>
                <a:r>
                  <a:rPr lang="en-US" sz="2000" dirty="0"/>
                  <a:t>(</a:t>
                </a:r>
                <a:r>
                  <a:rPr lang="en-US" sz="2000" b="1" dirty="0">
                    <a:solidFill>
                      <a:schemeClr val="accent1">
                        <a:lumMod val="75000"/>
                      </a:schemeClr>
                    </a:solidFill>
                  </a:rPr>
                  <a:t>c</a:t>
                </a:r>
                <a:r>
                  <a:rPr lang="en-US" sz="2000" dirty="0"/>
                  <a:t>) </a:t>
                </a:r>
                <a14:m>
                  <m:oMath xmlns:m="http://schemas.openxmlformats.org/officeDocument/2006/math">
                    <m:d>
                      <m:dPr>
                        <m:begChr m:val="["/>
                        <m:endChr m:val="]"/>
                        <m:ctrlPr>
                          <a:rPr lang="en-US" sz="2000" i="1">
                            <a:latin typeface="Cambria Math" panose="02040503050406030204" pitchFamily="18" charset="0"/>
                          </a:rPr>
                        </m:ctrlPr>
                      </m:dPr>
                      <m:e>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𝑓</m:t>
                        </m:r>
                      </m:e>
                    </m:d>
                    <m:r>
                      <a:rPr lang="en-US" sz="2000" i="1">
                        <a:latin typeface="Cambria Math" panose="02040503050406030204" pitchFamily="18" charset="0"/>
                      </a:rPr>
                      <m:t>⊂</m:t>
                    </m:r>
                    <m:d>
                      <m:dPr>
                        <m:begChr m:val="["/>
                        <m:endChr m:val="]"/>
                        <m:ctrlPr>
                          <a:rPr lang="en-US" sz="2000" i="1">
                            <a:latin typeface="Cambria Math" panose="02040503050406030204" pitchFamily="18" charset="0"/>
                          </a:rPr>
                        </m:ctrlPr>
                      </m:dPr>
                      <m:e>
                        <m:r>
                          <a:rPr lang="en-US" sz="2000" b="0" i="1" smtClean="0">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b="0" i="1" smtClean="0">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𝑓</m:t>
                        </m:r>
                      </m:e>
                    </m:d>
                  </m:oMath>
                </a14:m>
                <a:r>
                  <a:rPr lang="en-US" sz="2000" dirty="0"/>
                  <a:t>, and </a:t>
                </a:r>
                <a14:m>
                  <m:oMath xmlns:m="http://schemas.openxmlformats.org/officeDocument/2006/math">
                    <m:r>
                      <a:rPr lang="en-US" sz="2000" i="1" dirty="0" smtClean="0">
                        <a:latin typeface="Cambria Math" panose="02040503050406030204" pitchFamily="18" charset="0"/>
                      </a:rPr>
                      <m:t>𝑢</m:t>
                    </m:r>
                  </m:oMath>
                </a14:m>
                <a:r>
                  <a:rPr lang="en-US" sz="2000" dirty="0"/>
                  <a:t> is an ancestor of </a:t>
                </a:r>
                <a14:m>
                  <m:oMath xmlns:m="http://schemas.openxmlformats.org/officeDocument/2006/math">
                    <m:r>
                      <a:rPr lang="en-US" sz="2000" i="1" dirty="0" smtClean="0">
                        <a:latin typeface="Cambria Math" panose="02040503050406030204" pitchFamily="18" charset="0"/>
                      </a:rPr>
                      <m:t>𝑣</m:t>
                    </m:r>
                  </m:oMath>
                </a14:m>
                <a:r>
                  <a:rPr lang="en-US" sz="2000" dirty="0"/>
                  <a:t> in a DFS tree.</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7886700" cy="4802185"/>
              </a:xfrm>
              <a:blipFill rotWithShape="1">
                <a:blip r:embed="rId1"/>
                <a:stretch>
                  <a:fillRect l="-1005" t="-1015" r="-1314"/>
                </a:stretch>
              </a:blipFill>
            </p:spPr>
            <p:txBody>
              <a:bodyPr/>
              <a:lstStyle/>
              <a:p>
                <a:r>
                  <a:rPr lang="en-US">
                    <a:noFill/>
                  </a:rPr>
                  <a:t> </a:t>
                </a:r>
                <a:endParaRPr lang="en-US">
                  <a:noFill/>
                </a:endParaRPr>
              </a:p>
            </p:txBody>
          </p:sp>
        </mc:Fallback>
      </mc:AlternateContent>
      <p:pic>
        <p:nvPicPr>
          <p:cNvPr id="4" name="图片 3"/>
          <p:cNvPicPr>
            <a:picLocks noChangeAspect="1"/>
          </p:cNvPicPr>
          <p:nvPr/>
        </p:nvPicPr>
        <p:blipFill>
          <a:blip r:embed="rId2"/>
          <a:stretch>
            <a:fillRect/>
          </a:stretch>
        </p:blipFill>
        <p:spPr>
          <a:xfrm>
            <a:off x="628650" y="4449280"/>
            <a:ext cx="3626430" cy="1715798"/>
          </a:xfrm>
          <a:prstGeom prst="rect">
            <a:avLst/>
          </a:prstGeom>
        </p:spPr>
      </p:pic>
      <p:pic>
        <p:nvPicPr>
          <p:cNvPr id="5" name="图片 4"/>
          <p:cNvPicPr>
            <a:picLocks noChangeAspect="1"/>
          </p:cNvPicPr>
          <p:nvPr/>
        </p:nvPicPr>
        <p:blipFill>
          <a:blip r:embed="rId3"/>
          <a:stretch>
            <a:fillRect/>
          </a:stretch>
        </p:blipFill>
        <p:spPr>
          <a:xfrm>
            <a:off x="4717473" y="4121486"/>
            <a:ext cx="3797877" cy="2371387"/>
          </a:xfrm>
          <a:prstGeom prst="rect">
            <a:avLst/>
          </a:prstGeom>
        </p:spPr>
      </p:pic>
      <p:sp>
        <p:nvSpPr>
          <p:cNvPr id="6" name="矩形: 圆角 5"/>
          <p:cNvSpPr/>
          <p:nvPr/>
        </p:nvSpPr>
        <p:spPr>
          <a:xfrm>
            <a:off x="4805363" y="6142756"/>
            <a:ext cx="3614737" cy="246113"/>
          </a:xfrm>
          <a:prstGeom prst="roundRect">
            <a:avLst>
              <a:gd name="adj" fmla="val 32711"/>
            </a:avLst>
          </a:prstGeom>
          <a:solidFill>
            <a:schemeClr val="accent2">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r:id="rId4" p14:bwMode="auto">
            <p14:nvContentPartPr>
              <p14:cNvPr id="7" name="墨迹 6"/>
              <p14:cNvContentPartPr/>
              <p14:nvPr/>
            </p14:nvContentPartPr>
            <p14:xfrm>
              <a:off x="1419841" y="3220849"/>
              <a:ext cx="2527209" cy="109553"/>
            </p14:xfrm>
          </p:contentPart>
        </mc:Choice>
        <mc:Fallback xmlns="">
          <p:pic>
            <p:nvPicPr>
              <p:cNvPr id="7" name="墨迹 6"/>
            </p:nvPicPr>
            <p:blipFill>
              <a:blip/>
            </p:blipFill>
            <p:spPr>
              <a:xfrm>
                <a:off x="1419841" y="3220849"/>
                <a:ext cx="2527209" cy="109553"/>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8" name="墨迹 7"/>
              <p14:cNvContentPartPr/>
              <p14:nvPr/>
            </p14:nvContentPartPr>
            <p14:xfrm>
              <a:off x="3853856" y="3177028"/>
              <a:ext cx="1288273" cy="131464"/>
            </p14:xfrm>
          </p:contentPart>
        </mc:Choice>
        <mc:Fallback xmlns="">
          <p:pic>
            <p:nvPicPr>
              <p:cNvPr id="8" name="墨迹 7"/>
            </p:nvPicPr>
            <p:blipFill>
              <a:blip/>
            </p:blipFill>
            <p:spPr>
              <a:xfrm>
                <a:off x="3853856" y="3177028"/>
                <a:ext cx="1288273" cy="131464"/>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9" name="墨迹 8"/>
              <p14:cNvContentPartPr/>
              <p14:nvPr/>
            </p14:nvContentPartPr>
            <p14:xfrm>
              <a:off x="5142129" y="3319447"/>
              <a:ext cx="63043" cy="24649"/>
            </p14:xfrm>
          </p:contentPart>
        </mc:Choice>
        <mc:Fallback xmlns="">
          <p:pic>
            <p:nvPicPr>
              <p:cNvPr id="9" name="墨迹 8"/>
            </p:nvPicPr>
            <p:blipFill>
              <a:blip/>
            </p:blipFill>
            <p:spPr>
              <a:xfrm>
                <a:off x="5142129" y="3319447"/>
                <a:ext cx="63043" cy="24649"/>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10" name="墨迹 9"/>
              <p14:cNvContentPartPr/>
              <p14:nvPr/>
            </p14:nvContentPartPr>
            <p14:xfrm>
              <a:off x="5012959" y="3407089"/>
              <a:ext cx="247033" cy="36460"/>
            </p14:xfrm>
          </p:contentPart>
        </mc:Choice>
        <mc:Fallback xmlns="">
          <p:pic>
            <p:nvPicPr>
              <p:cNvPr id="10" name="墨迹 9"/>
            </p:nvPicPr>
            <p:blipFill>
              <a:blip/>
            </p:blipFill>
            <p:spPr>
              <a:xfrm>
                <a:off x="5012959" y="3407089"/>
                <a:ext cx="247033" cy="36460"/>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11" name="墨迹 10"/>
              <p14:cNvContentPartPr/>
              <p14:nvPr/>
            </p14:nvContentPartPr>
            <p14:xfrm>
              <a:off x="5132536" y="3363268"/>
              <a:ext cx="4111" cy="111607"/>
            </p14:xfrm>
          </p:contentPart>
        </mc:Choice>
        <mc:Fallback xmlns="">
          <p:pic>
            <p:nvPicPr>
              <p:cNvPr id="11" name="墨迹 10"/>
            </p:nvPicPr>
            <p:blipFill>
              <a:blip/>
            </p:blipFill>
            <p:spPr>
              <a:xfrm>
                <a:off x="5132536" y="3363268"/>
                <a:ext cx="4111" cy="111607"/>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12" name="墨迹 11"/>
              <p14:cNvContentPartPr/>
              <p14:nvPr/>
            </p14:nvContentPartPr>
            <p14:xfrm>
              <a:off x="5191467" y="3374223"/>
              <a:ext cx="16446" cy="193429"/>
            </p14:xfrm>
          </p:contentPart>
        </mc:Choice>
        <mc:Fallback xmlns="">
          <p:pic>
            <p:nvPicPr>
              <p:cNvPr id="12" name="墨迹 11"/>
            </p:nvPicPr>
            <p:blipFill>
              <a:blip/>
            </p:blipFill>
            <p:spPr>
              <a:xfrm>
                <a:off x="5191467" y="3374223"/>
                <a:ext cx="16446" cy="193429"/>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13" name="墨迹 12"/>
              <p14:cNvContentPartPr/>
              <p14:nvPr/>
            </p14:nvContentPartPr>
            <p14:xfrm>
              <a:off x="5383338" y="3281103"/>
              <a:ext cx="109640" cy="208150"/>
            </p14:xfrm>
          </p:contentPart>
        </mc:Choice>
        <mc:Fallback xmlns="">
          <p:pic>
            <p:nvPicPr>
              <p:cNvPr id="13" name="墨迹 12"/>
            </p:nvPicPr>
            <p:blipFill>
              <a:blip/>
            </p:blipFill>
            <p:spPr>
              <a:xfrm>
                <a:off x="5383338" y="3281103"/>
                <a:ext cx="109640" cy="208150"/>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4" name="墨迹 13"/>
              <p14:cNvContentPartPr/>
              <p14:nvPr/>
            </p14:nvContentPartPr>
            <p14:xfrm>
              <a:off x="5342222" y="3374223"/>
              <a:ext cx="101417" cy="97228"/>
            </p14:xfrm>
          </p:contentPart>
        </mc:Choice>
        <mc:Fallback xmlns="">
          <p:pic>
            <p:nvPicPr>
              <p:cNvPr id="14" name="墨迹 13"/>
            </p:nvPicPr>
            <p:blipFill>
              <a:blip/>
            </p:blipFill>
            <p:spPr>
              <a:xfrm>
                <a:off x="5342222" y="3374223"/>
                <a:ext cx="101417" cy="97228"/>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15" name="墨迹 14"/>
              <p14:cNvContentPartPr/>
              <p14:nvPr/>
            </p14:nvContentPartPr>
            <p14:xfrm>
              <a:off x="5328518" y="3352313"/>
              <a:ext cx="131568" cy="27388"/>
            </p14:xfrm>
          </p:contentPart>
        </mc:Choice>
        <mc:Fallback xmlns="">
          <p:pic>
            <p:nvPicPr>
              <p:cNvPr id="15" name="墨迹 14"/>
            </p:nvPicPr>
            <p:blipFill>
              <a:blip/>
            </p:blipFill>
            <p:spPr>
              <a:xfrm>
                <a:off x="5328518" y="3352313"/>
                <a:ext cx="131568" cy="27388"/>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16" name="墨迹 15"/>
              <p14:cNvContentPartPr/>
              <p14:nvPr/>
            </p14:nvContentPartPr>
            <p14:xfrm>
              <a:off x="5525870" y="3313969"/>
              <a:ext cx="137050" cy="112291"/>
            </p14:xfrm>
          </p:contentPart>
        </mc:Choice>
        <mc:Fallback xmlns="">
          <p:pic>
            <p:nvPicPr>
              <p:cNvPr id="16" name="墨迹 15"/>
            </p:nvPicPr>
            <p:blipFill>
              <a:blip/>
            </p:blipFill>
            <p:spPr>
              <a:xfrm>
                <a:off x="5525870" y="3313969"/>
                <a:ext cx="137050" cy="112291"/>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17" name="墨迹 16"/>
              <p14:cNvContentPartPr/>
              <p14:nvPr/>
            </p14:nvContentPartPr>
            <p14:xfrm>
              <a:off x="5536834" y="3467343"/>
              <a:ext cx="86342" cy="74633"/>
            </p14:xfrm>
          </p:contentPart>
        </mc:Choice>
        <mc:Fallback xmlns="">
          <p:pic>
            <p:nvPicPr>
              <p:cNvPr id="17" name="墨迹 16"/>
            </p:nvPicPr>
            <p:blipFill>
              <a:blip/>
            </p:blipFill>
            <p:spPr>
              <a:xfrm>
                <a:off x="5536834" y="3467343"/>
                <a:ext cx="86342" cy="74633"/>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18" name="墨迹 17"/>
              <p14:cNvContentPartPr/>
              <p14:nvPr/>
            </p14:nvContentPartPr>
            <p14:xfrm>
              <a:off x="5884942" y="3300275"/>
              <a:ext cx="52079" cy="19172"/>
            </p14:xfrm>
          </p:contentPart>
        </mc:Choice>
        <mc:Fallback xmlns="">
          <p:pic>
            <p:nvPicPr>
              <p:cNvPr id="18" name="墨迹 17"/>
            </p:nvPicPr>
            <p:blipFill>
              <a:blip/>
            </p:blipFill>
            <p:spPr>
              <a:xfrm>
                <a:off x="5884942" y="3300275"/>
                <a:ext cx="52079" cy="19172"/>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19" name="墨迹 18"/>
              <p14:cNvContentPartPr/>
              <p14:nvPr/>
            </p14:nvContentPartPr>
            <p14:xfrm>
              <a:off x="5734187" y="3368746"/>
              <a:ext cx="211400" cy="49298"/>
            </p14:xfrm>
          </p:contentPart>
        </mc:Choice>
        <mc:Fallback xmlns="">
          <p:pic>
            <p:nvPicPr>
              <p:cNvPr id="19" name="墨迹 18"/>
            </p:nvPicPr>
            <p:blipFill>
              <a:blip/>
            </p:blipFill>
            <p:spPr>
              <a:xfrm>
                <a:off x="5734187" y="3368746"/>
                <a:ext cx="211400" cy="49298"/>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20" name="墨迹 19"/>
              <p14:cNvContentPartPr/>
              <p14:nvPr/>
            </p14:nvContentPartPr>
            <p14:xfrm>
              <a:off x="5805453" y="3341357"/>
              <a:ext cx="208316" cy="255567"/>
            </p14:xfrm>
          </p:contentPart>
        </mc:Choice>
        <mc:Fallback xmlns="">
          <p:pic>
            <p:nvPicPr>
              <p:cNvPr id="20" name="墨迹 19"/>
            </p:nvPicPr>
            <p:blipFill>
              <a:blip/>
            </p:blipFill>
            <p:spPr>
              <a:xfrm>
                <a:off x="5805453" y="3341357"/>
                <a:ext cx="208316" cy="255567"/>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21" name="墨迹 20"/>
              <p14:cNvContentPartPr/>
              <p14:nvPr/>
            </p14:nvContentPartPr>
            <p14:xfrm>
              <a:off x="6183712" y="3177028"/>
              <a:ext cx="52936" cy="46560"/>
            </p14:xfrm>
          </p:contentPart>
        </mc:Choice>
        <mc:Fallback xmlns="">
          <p:pic>
            <p:nvPicPr>
              <p:cNvPr id="21" name="墨迹 20"/>
            </p:nvPicPr>
            <p:blipFill>
              <a:blip/>
            </p:blipFill>
            <p:spPr>
              <a:xfrm>
                <a:off x="6183712" y="3177028"/>
                <a:ext cx="52936" cy="46560"/>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22" name="墨迹 21"/>
              <p14:cNvContentPartPr/>
              <p14:nvPr/>
            </p14:nvContentPartPr>
            <p14:xfrm>
              <a:off x="6103537" y="3275626"/>
              <a:ext cx="132768" cy="110922"/>
            </p14:xfrm>
          </p:contentPart>
        </mc:Choice>
        <mc:Fallback xmlns="">
          <p:pic>
            <p:nvPicPr>
              <p:cNvPr id="22" name="墨迹 21"/>
            </p:nvPicPr>
            <p:blipFill>
              <a:blip/>
            </p:blipFill>
            <p:spPr>
              <a:xfrm>
                <a:off x="6103537" y="3275626"/>
                <a:ext cx="132768" cy="110922"/>
              </a:xfrm>
              <a:prstGeom prst="rect"/>
            </p:spPr>
          </p:pic>
        </mc:Fallback>
      </mc:AlternateContent>
      <mc:AlternateContent xmlns:mc="http://schemas.openxmlformats.org/markup-compatibility/2006" xmlns:p14="http://schemas.microsoft.com/office/powerpoint/2010/main">
        <mc:Choice Requires="p14">
          <p:contentPart r:id="rId20" p14:bwMode="auto">
            <p14:nvContentPartPr>
              <p14:cNvPr id="23" name="墨迹 22"/>
              <p14:cNvContentPartPr/>
              <p14:nvPr/>
            </p14:nvContentPartPr>
            <p14:xfrm>
              <a:off x="6086406" y="3182506"/>
              <a:ext cx="146644" cy="343037"/>
            </p14:xfrm>
          </p:contentPart>
        </mc:Choice>
        <mc:Fallback xmlns="">
          <p:pic>
            <p:nvPicPr>
              <p:cNvPr id="23" name="墨迹 22"/>
            </p:nvPicPr>
            <p:blipFill>
              <a:blip/>
            </p:blipFill>
            <p:spPr>
              <a:xfrm>
                <a:off x="6086406" y="3182506"/>
                <a:ext cx="146644" cy="343037"/>
              </a:xfrm>
              <a:prstGeom prst="rect"/>
            </p:spPr>
          </p:pic>
        </mc:Fallback>
      </mc:AlternateContent>
      <mc:AlternateContent xmlns:mc="http://schemas.openxmlformats.org/markup-compatibility/2006" xmlns:p14="http://schemas.microsoft.com/office/powerpoint/2010/main">
        <mc:Choice Requires="p14">
          <p:contentPart r:id="rId21" p14:bwMode="auto">
            <p14:nvContentPartPr>
              <p14:cNvPr id="24" name="墨迹 23"/>
              <p14:cNvContentPartPr/>
              <p14:nvPr/>
            </p14:nvContentPartPr>
            <p14:xfrm>
              <a:off x="6222086" y="3253715"/>
              <a:ext cx="107756" cy="10955"/>
            </p14:xfrm>
          </p:contentPart>
        </mc:Choice>
        <mc:Fallback xmlns="">
          <p:pic>
            <p:nvPicPr>
              <p:cNvPr id="24" name="墨迹 23"/>
            </p:nvPicPr>
            <p:blipFill>
              <a:blip/>
            </p:blipFill>
            <p:spPr>
              <a:xfrm>
                <a:off x="6222086" y="3253715"/>
                <a:ext cx="107756" cy="10955"/>
              </a:xfrm>
              <a:prstGeom prst="rect"/>
            </p:spPr>
          </p:pic>
        </mc:Fallback>
      </mc:AlternateContent>
      <mc:AlternateContent xmlns:mc="http://schemas.openxmlformats.org/markup-compatibility/2006" xmlns:p14="http://schemas.microsoft.com/office/powerpoint/2010/main">
        <mc:Choice Requires="p14">
          <p:contentPart r:id="rId22" p14:bwMode="auto">
            <p14:nvContentPartPr>
              <p14:cNvPr id="25" name="墨迹 24"/>
              <p14:cNvContentPartPr/>
              <p14:nvPr/>
            </p14:nvContentPartPr>
            <p14:xfrm>
              <a:off x="6250866" y="3231805"/>
              <a:ext cx="58932" cy="279359"/>
            </p14:xfrm>
          </p:contentPart>
        </mc:Choice>
        <mc:Fallback xmlns="">
          <p:pic>
            <p:nvPicPr>
              <p:cNvPr id="25" name="墨迹 24"/>
            </p:nvPicPr>
            <p:blipFill>
              <a:blip/>
            </p:blipFill>
            <p:spPr>
              <a:xfrm>
                <a:off x="6250866" y="3231805"/>
                <a:ext cx="58932" cy="279359"/>
              </a:xfrm>
              <a:prstGeom prst="rect"/>
            </p:spPr>
          </p:pic>
        </mc:Fallback>
      </mc:AlternateContent>
      <mc:AlternateContent xmlns:mc="http://schemas.openxmlformats.org/markup-compatibility/2006" xmlns:p14="http://schemas.microsoft.com/office/powerpoint/2010/main">
        <mc:Choice Requires="p14">
          <p:contentPart r:id="rId23" p14:bwMode="auto">
            <p14:nvContentPartPr>
              <p14:cNvPr id="26" name="墨迹 25"/>
              <p14:cNvContentPartPr/>
              <p14:nvPr/>
            </p14:nvContentPartPr>
            <p14:xfrm>
              <a:off x="6490705" y="3231805"/>
              <a:ext cx="20043" cy="32866"/>
            </p14:xfrm>
          </p:contentPart>
        </mc:Choice>
        <mc:Fallback xmlns="">
          <p:pic>
            <p:nvPicPr>
              <p:cNvPr id="26" name="墨迹 25"/>
            </p:nvPicPr>
            <p:blipFill>
              <a:blip/>
            </p:blipFill>
            <p:spPr>
              <a:xfrm>
                <a:off x="6490705" y="3231805"/>
                <a:ext cx="20043" cy="32866"/>
              </a:xfrm>
              <a:prstGeom prst="rect"/>
            </p:spPr>
          </p:pic>
        </mc:Fallback>
      </mc:AlternateContent>
      <mc:AlternateContent xmlns:mc="http://schemas.openxmlformats.org/markup-compatibility/2006" xmlns:p14="http://schemas.microsoft.com/office/powerpoint/2010/main">
        <mc:Choice Requires="p14">
          <p:contentPart r:id="rId24" p14:bwMode="auto">
            <p14:nvContentPartPr>
              <p14:cNvPr id="27" name="墨迹 26"/>
              <p14:cNvContentPartPr/>
              <p14:nvPr/>
            </p14:nvContentPartPr>
            <p14:xfrm>
              <a:off x="6381064" y="3330402"/>
              <a:ext cx="151270" cy="117769"/>
            </p14:xfrm>
          </p:contentPart>
        </mc:Choice>
        <mc:Fallback xmlns="">
          <p:pic>
            <p:nvPicPr>
              <p:cNvPr id="27" name="墨迹 26"/>
            </p:nvPicPr>
            <p:blipFill>
              <a:blip/>
            </p:blipFill>
            <p:spPr>
              <a:xfrm>
                <a:off x="6381064" y="3330402"/>
                <a:ext cx="151270" cy="117769"/>
              </a:xfrm>
              <a:prstGeom prst="rect"/>
            </p:spPr>
          </p:pic>
        </mc:Fallback>
      </mc:AlternateContent>
      <mc:AlternateContent xmlns:mc="http://schemas.openxmlformats.org/markup-compatibility/2006" xmlns:p14="http://schemas.microsoft.com/office/powerpoint/2010/main">
        <mc:Choice Requires="p14">
          <p:contentPart r:id="rId25" p14:bwMode="auto">
            <p14:nvContentPartPr>
              <p14:cNvPr id="28" name="墨迹 27"/>
              <p14:cNvContentPartPr/>
              <p14:nvPr/>
            </p14:nvContentPartPr>
            <p14:xfrm>
              <a:off x="6339949" y="3226327"/>
              <a:ext cx="128828" cy="423147"/>
            </p14:xfrm>
          </p:contentPart>
        </mc:Choice>
        <mc:Fallback xmlns="">
          <p:pic>
            <p:nvPicPr>
              <p:cNvPr id="28" name="墨迹 27"/>
            </p:nvPicPr>
            <p:blipFill>
              <a:blip/>
            </p:blipFill>
            <p:spPr>
              <a:xfrm>
                <a:off x="6339949" y="3226327"/>
                <a:ext cx="128828" cy="423147"/>
              </a:xfrm>
              <a:prstGeom prst="rect"/>
            </p:spPr>
          </p:pic>
        </mc:Fallback>
      </mc:AlternateContent>
      <mc:AlternateContent xmlns:mc="http://schemas.openxmlformats.org/markup-compatibility/2006" xmlns:p14="http://schemas.microsoft.com/office/powerpoint/2010/main">
        <mc:Choice Requires="p14">
          <p:contentPart r:id="rId26" p14:bwMode="auto">
            <p14:nvContentPartPr>
              <p14:cNvPr id="29" name="墨迹 28"/>
              <p14:cNvContentPartPr/>
              <p14:nvPr/>
            </p14:nvContentPartPr>
            <p14:xfrm>
              <a:off x="6397510" y="3483776"/>
              <a:ext cx="148015" cy="54777"/>
            </p14:xfrm>
          </p:contentPart>
        </mc:Choice>
        <mc:Fallback xmlns="">
          <p:pic>
            <p:nvPicPr>
              <p:cNvPr id="29" name="墨迹 28"/>
            </p:nvPicPr>
            <p:blipFill>
              <a:blip/>
            </p:blipFill>
            <p:spPr>
              <a:xfrm>
                <a:off x="6397510" y="3483776"/>
                <a:ext cx="148015" cy="54777"/>
              </a:xfrm>
              <a:prstGeom prst="rect"/>
            </p:spPr>
          </p:pic>
        </mc:Fallback>
      </mc:AlternateContent>
      <mc:AlternateContent xmlns:mc="http://schemas.openxmlformats.org/markup-compatibility/2006" xmlns:p14="http://schemas.microsoft.com/office/powerpoint/2010/main">
        <mc:Choice Requires="p14">
          <p:contentPart r:id="rId27" p14:bwMode="auto">
            <p14:nvContentPartPr>
              <p14:cNvPr id="30" name="墨迹 29"/>
              <p14:cNvContentPartPr/>
              <p14:nvPr/>
            </p14:nvContentPartPr>
            <p14:xfrm>
              <a:off x="6594863" y="3341357"/>
              <a:ext cx="254913" cy="147896"/>
            </p14:xfrm>
          </p:contentPart>
        </mc:Choice>
        <mc:Fallback xmlns="">
          <p:pic>
            <p:nvPicPr>
              <p:cNvPr id="30" name="墨迹 29"/>
            </p:nvPicPr>
            <p:blipFill>
              <a:blip/>
            </p:blipFill>
            <p:spPr>
              <a:xfrm>
                <a:off x="6594863" y="3341357"/>
                <a:ext cx="254913" cy="147896"/>
              </a:xfrm>
              <a:prstGeom prst="rect"/>
            </p:spPr>
          </p:pic>
        </mc:Fallback>
      </mc:AlternateContent>
      <mc:AlternateContent xmlns:mc="http://schemas.openxmlformats.org/markup-compatibility/2006" xmlns:p14="http://schemas.microsoft.com/office/powerpoint/2010/main">
        <mc:Choice Requires="p14">
          <p:contentPart r:id="rId28" p14:bwMode="auto">
            <p14:nvContentPartPr>
              <p14:cNvPr id="31" name="墨迹 30"/>
              <p14:cNvContentPartPr/>
              <p14:nvPr/>
            </p14:nvContentPartPr>
            <p14:xfrm>
              <a:off x="6761550" y="3303014"/>
              <a:ext cx="56705" cy="295792"/>
            </p14:xfrm>
          </p:contentPart>
        </mc:Choice>
        <mc:Fallback xmlns="">
          <p:pic>
            <p:nvPicPr>
              <p:cNvPr id="31" name="墨迹 30"/>
            </p:nvPicPr>
            <p:blipFill>
              <a:blip/>
            </p:blipFill>
            <p:spPr>
              <a:xfrm>
                <a:off x="6761550" y="3303014"/>
                <a:ext cx="56705" cy="295792"/>
              </a:xfrm>
              <a:prstGeom prst="rect"/>
            </p:spPr>
          </p:pic>
        </mc:Fallback>
      </mc:AlternateContent>
      <mc:AlternateContent xmlns:mc="http://schemas.openxmlformats.org/markup-compatibility/2006" xmlns:p14="http://schemas.microsoft.com/office/powerpoint/2010/main">
        <mc:Choice Requires="p14">
          <p:contentPart r:id="rId29" p14:bwMode="auto">
            <p14:nvContentPartPr>
              <p14:cNvPr id="32" name="墨迹 31"/>
              <p14:cNvContentPartPr/>
              <p14:nvPr/>
            </p14:nvContentPartPr>
            <p14:xfrm>
              <a:off x="6989568" y="3289320"/>
              <a:ext cx="41115" cy="32866"/>
            </p14:xfrm>
          </p:contentPart>
        </mc:Choice>
        <mc:Fallback xmlns="">
          <p:pic>
            <p:nvPicPr>
              <p:cNvPr id="32" name="墨迹 31"/>
            </p:nvPicPr>
            <p:blipFill>
              <a:blip/>
            </p:blipFill>
            <p:spPr>
              <a:xfrm>
                <a:off x="6989568" y="3289320"/>
                <a:ext cx="41115" cy="32866"/>
              </a:xfrm>
              <a:prstGeom prst="rect"/>
            </p:spPr>
          </p:pic>
        </mc:Fallback>
      </mc:AlternateContent>
      <mc:AlternateContent xmlns:mc="http://schemas.openxmlformats.org/markup-compatibility/2006" xmlns:p14="http://schemas.microsoft.com/office/powerpoint/2010/main">
        <mc:Choice Requires="p14">
          <p:contentPart r:id="rId30" p14:bwMode="auto">
            <p14:nvContentPartPr>
              <p14:cNvPr id="33" name="墨迹 32"/>
              <p14:cNvContentPartPr/>
              <p14:nvPr/>
            </p14:nvContentPartPr>
            <p14:xfrm>
              <a:off x="6945712" y="3379701"/>
              <a:ext cx="8223" cy="160221"/>
            </p14:xfrm>
          </p:contentPart>
        </mc:Choice>
        <mc:Fallback xmlns="">
          <p:pic>
            <p:nvPicPr>
              <p:cNvPr id="33" name="墨迹 32"/>
            </p:nvPicPr>
            <p:blipFill>
              <a:blip/>
            </p:blipFill>
            <p:spPr>
              <a:xfrm>
                <a:off x="6945712" y="3379701"/>
                <a:ext cx="8223" cy="160221"/>
              </a:xfrm>
              <a:prstGeom prst="rect"/>
            </p:spPr>
          </p:pic>
        </mc:Fallback>
      </mc:AlternateContent>
      <mc:AlternateContent xmlns:mc="http://schemas.openxmlformats.org/markup-compatibility/2006" xmlns:p14="http://schemas.microsoft.com/office/powerpoint/2010/main">
        <mc:Choice Requires="p14">
          <p:contentPart r:id="rId31" p14:bwMode="auto">
            <p14:nvContentPartPr>
              <p14:cNvPr id="34" name="墨迹 33"/>
              <p14:cNvContentPartPr/>
              <p14:nvPr/>
            </p14:nvContentPartPr>
            <p14:xfrm>
              <a:off x="7049870" y="3253715"/>
              <a:ext cx="142532" cy="312225"/>
            </p14:xfrm>
          </p:contentPart>
        </mc:Choice>
        <mc:Fallback xmlns="">
          <p:pic>
            <p:nvPicPr>
              <p:cNvPr id="34" name="墨迹 33"/>
            </p:nvPicPr>
            <p:blipFill>
              <a:blip/>
            </p:blipFill>
            <p:spPr>
              <a:xfrm>
                <a:off x="7049870" y="3253715"/>
                <a:ext cx="142532" cy="312225"/>
              </a:xfrm>
              <a:prstGeom prst="rect"/>
            </p:spPr>
          </p:pic>
        </mc:Fallback>
      </mc:AlternateContent>
      <mc:AlternateContent xmlns:mc="http://schemas.openxmlformats.org/markup-compatibility/2006" xmlns:p14="http://schemas.microsoft.com/office/powerpoint/2010/main">
        <mc:Choice Requires="p14">
          <p:contentPart r:id="rId32" p14:bwMode="auto">
            <p14:nvContentPartPr>
              <p14:cNvPr id="35" name="墨迹 34"/>
              <p14:cNvContentPartPr/>
              <p14:nvPr/>
            </p14:nvContentPartPr>
            <p14:xfrm>
              <a:off x="7027942" y="3357790"/>
              <a:ext cx="82230" cy="127355"/>
            </p14:xfrm>
          </p:contentPart>
        </mc:Choice>
        <mc:Fallback xmlns="">
          <p:pic>
            <p:nvPicPr>
              <p:cNvPr id="35" name="墨迹 34"/>
            </p:nvPicPr>
            <p:blipFill>
              <a:blip/>
            </p:blipFill>
            <p:spPr>
              <a:xfrm>
                <a:off x="7027942" y="3357790"/>
                <a:ext cx="82230" cy="127355"/>
              </a:xfrm>
              <a:prstGeom prst="rect"/>
            </p:spPr>
          </p:pic>
        </mc:Fallback>
      </mc:AlternateContent>
      <mc:AlternateContent xmlns:mc="http://schemas.openxmlformats.org/markup-compatibility/2006" xmlns:p14="http://schemas.microsoft.com/office/powerpoint/2010/main">
        <mc:Choice Requires="p14">
          <p:contentPart r:id="rId33" p14:bwMode="auto">
            <p14:nvContentPartPr>
              <p14:cNvPr id="36" name="墨迹 35"/>
              <p14:cNvContentPartPr/>
              <p14:nvPr/>
            </p14:nvContentPartPr>
            <p14:xfrm>
              <a:off x="7269151" y="3185245"/>
              <a:ext cx="54820" cy="79426"/>
            </p14:xfrm>
          </p:contentPart>
        </mc:Choice>
        <mc:Fallback xmlns="">
          <p:pic>
            <p:nvPicPr>
              <p:cNvPr id="36" name="墨迹 35"/>
            </p:nvPicPr>
            <p:blipFill>
              <a:blip/>
            </p:blipFill>
            <p:spPr>
              <a:xfrm>
                <a:off x="7269151" y="3185245"/>
                <a:ext cx="54820" cy="79426"/>
              </a:xfrm>
              <a:prstGeom prst="rect"/>
            </p:spPr>
          </p:pic>
        </mc:Fallback>
      </mc:AlternateContent>
      <mc:AlternateContent xmlns:mc="http://schemas.openxmlformats.org/markup-compatibility/2006" xmlns:p14="http://schemas.microsoft.com/office/powerpoint/2010/main">
        <mc:Choice Requires="p14">
          <p:contentPart r:id="rId34" p14:bwMode="auto">
            <p14:nvContentPartPr>
              <p14:cNvPr id="37" name="墨迹 36"/>
              <p14:cNvContentPartPr/>
              <p14:nvPr/>
            </p14:nvContentPartPr>
            <p14:xfrm>
              <a:off x="7208848" y="3259193"/>
              <a:ext cx="5482" cy="129409"/>
            </p14:xfrm>
          </p:contentPart>
        </mc:Choice>
        <mc:Fallback xmlns="">
          <p:pic>
            <p:nvPicPr>
              <p:cNvPr id="37" name="墨迹 36"/>
            </p:nvPicPr>
            <p:blipFill>
              <a:blip/>
            </p:blipFill>
            <p:spPr>
              <a:xfrm>
                <a:off x="7208848" y="3259193"/>
                <a:ext cx="5482" cy="129409"/>
              </a:xfrm>
              <a:prstGeom prst="rect"/>
            </p:spPr>
          </p:pic>
        </mc:Fallback>
      </mc:AlternateContent>
      <mc:AlternateContent xmlns:mc="http://schemas.openxmlformats.org/markup-compatibility/2006" xmlns:p14="http://schemas.microsoft.com/office/powerpoint/2010/main">
        <mc:Choice Requires="p14">
          <p:contentPart r:id="rId35" p14:bwMode="auto">
            <p14:nvContentPartPr>
              <p14:cNvPr id="38" name="墨迹 37"/>
              <p14:cNvContentPartPr/>
              <p14:nvPr/>
            </p14:nvContentPartPr>
            <p14:xfrm>
              <a:off x="7197884" y="3264670"/>
              <a:ext cx="176110" cy="232800"/>
            </p14:xfrm>
          </p:contentPart>
        </mc:Choice>
        <mc:Fallback xmlns="">
          <p:pic>
            <p:nvPicPr>
              <p:cNvPr id="38" name="墨迹 37"/>
            </p:nvPicPr>
            <p:blipFill>
              <a:blip/>
            </p:blipFill>
            <p:spPr>
              <a:xfrm>
                <a:off x="7197884" y="3264670"/>
                <a:ext cx="176110" cy="232800"/>
              </a:xfrm>
              <a:prstGeom prst="rect"/>
            </p:spPr>
          </p:pic>
        </mc:Fallback>
      </mc:AlternateContent>
      <mc:AlternateContent xmlns:mc="http://schemas.openxmlformats.org/markup-compatibility/2006" xmlns:p14="http://schemas.microsoft.com/office/powerpoint/2010/main">
        <mc:Choice Requires="p14">
          <p:contentPart r:id="rId36" p14:bwMode="auto">
            <p14:nvContentPartPr>
              <p14:cNvPr id="39" name="墨迹 38"/>
              <p14:cNvContentPartPr/>
              <p14:nvPr/>
            </p14:nvContentPartPr>
            <p14:xfrm>
              <a:off x="7269151" y="3448171"/>
              <a:ext cx="167201" cy="62993"/>
            </p14:xfrm>
          </p:contentPart>
        </mc:Choice>
        <mc:Fallback xmlns="">
          <p:pic>
            <p:nvPicPr>
              <p:cNvPr id="39" name="墨迹 38"/>
            </p:nvPicPr>
            <p:blipFill>
              <a:blip/>
            </p:blipFill>
            <p:spPr>
              <a:xfrm>
                <a:off x="7269151" y="3448171"/>
                <a:ext cx="167201" cy="62993"/>
              </a:xfrm>
              <a:prstGeom prst="rect"/>
            </p:spPr>
          </p:pic>
        </mc:Fallback>
      </mc:AlternateContent>
      <mc:AlternateContent xmlns:mc="http://schemas.openxmlformats.org/markup-compatibility/2006" xmlns:p14="http://schemas.microsoft.com/office/powerpoint/2010/main">
        <mc:Choice Requires="p14">
          <p:contentPart r:id="rId37" p14:bwMode="auto">
            <p14:nvContentPartPr>
              <p14:cNvPr id="40" name="墨迹 39"/>
              <p14:cNvContentPartPr/>
              <p14:nvPr/>
            </p14:nvContentPartPr>
            <p14:xfrm>
              <a:off x="7419906" y="3220849"/>
              <a:ext cx="178165" cy="156113"/>
            </p14:xfrm>
          </p:contentPart>
        </mc:Choice>
        <mc:Fallback xmlns="">
          <p:pic>
            <p:nvPicPr>
              <p:cNvPr id="40" name="墨迹 39"/>
            </p:nvPicPr>
            <p:blipFill>
              <a:blip/>
            </p:blipFill>
            <p:spPr>
              <a:xfrm>
                <a:off x="7419906" y="3220849"/>
                <a:ext cx="178165" cy="156113"/>
              </a:xfrm>
              <a:prstGeom prst="rect"/>
            </p:spPr>
          </p:pic>
        </mc:Fallback>
      </mc:AlternateContent>
      <mc:AlternateContent xmlns:mc="http://schemas.openxmlformats.org/markup-compatibility/2006" xmlns:p14="http://schemas.microsoft.com/office/powerpoint/2010/main">
        <mc:Choice Requires="p14">
          <p:contentPart r:id="rId38" p14:bwMode="auto">
            <p14:nvContentPartPr>
              <p14:cNvPr id="41" name="墨迹 40"/>
              <p14:cNvContentPartPr/>
              <p14:nvPr/>
            </p14:nvContentPartPr>
            <p14:xfrm>
              <a:off x="7587107" y="3242760"/>
              <a:ext cx="64414" cy="73948"/>
            </p14:xfrm>
          </p:contentPart>
        </mc:Choice>
        <mc:Fallback xmlns="">
          <p:pic>
            <p:nvPicPr>
              <p:cNvPr id="41" name="墨迹 40"/>
            </p:nvPicPr>
            <p:blipFill>
              <a:blip/>
            </p:blipFill>
            <p:spPr>
              <a:xfrm>
                <a:off x="7587107" y="3242760"/>
                <a:ext cx="64414" cy="73948"/>
              </a:xfrm>
              <a:prstGeom prst="rect"/>
            </p:spPr>
          </p:pic>
        </mc:Fallback>
      </mc:AlternateContent>
      <mc:AlternateContent xmlns:mc="http://schemas.openxmlformats.org/markup-compatibility/2006" xmlns:p14="http://schemas.microsoft.com/office/powerpoint/2010/main">
        <mc:Choice Requires="p14">
          <p:contentPart r:id="rId39" p14:bwMode="auto">
            <p14:nvContentPartPr>
              <p14:cNvPr id="42" name="墨迹 41"/>
              <p14:cNvContentPartPr/>
              <p14:nvPr/>
            </p14:nvContentPartPr>
            <p14:xfrm>
              <a:off x="7515842" y="3335880"/>
              <a:ext cx="106899" cy="178023"/>
            </p14:xfrm>
          </p:contentPart>
        </mc:Choice>
        <mc:Fallback xmlns="">
          <p:pic>
            <p:nvPicPr>
              <p:cNvPr id="42" name="墨迹 41"/>
            </p:nvPicPr>
            <p:blipFill>
              <a:blip/>
            </p:blipFill>
            <p:spPr>
              <a:xfrm>
                <a:off x="7515842" y="3335880"/>
                <a:ext cx="106899" cy="178023"/>
              </a:xfrm>
              <a:prstGeom prst="rect"/>
            </p:spPr>
          </p:pic>
        </mc:Fallback>
      </mc:AlternateContent>
      <mc:AlternateContent xmlns:mc="http://schemas.openxmlformats.org/markup-compatibility/2006" xmlns:p14="http://schemas.microsoft.com/office/powerpoint/2010/main">
        <mc:Choice Requires="p14">
          <p:contentPart r:id="rId40" p14:bwMode="auto">
            <p14:nvContentPartPr>
              <p14:cNvPr id="43" name="墨迹 42"/>
              <p14:cNvContentPartPr/>
              <p14:nvPr/>
            </p14:nvContentPartPr>
            <p14:xfrm>
              <a:off x="7677561" y="3292059"/>
              <a:ext cx="117863" cy="139680"/>
            </p14:xfrm>
          </p:contentPart>
        </mc:Choice>
        <mc:Fallback xmlns="">
          <p:pic>
            <p:nvPicPr>
              <p:cNvPr id="43" name="墨迹 42"/>
            </p:nvPicPr>
            <p:blipFill>
              <a:blip/>
            </p:blipFill>
            <p:spPr>
              <a:xfrm>
                <a:off x="7677561" y="3292059"/>
                <a:ext cx="117863" cy="139680"/>
              </a:xfrm>
              <a:prstGeom prst="rect"/>
            </p:spPr>
          </p:pic>
        </mc:Fallback>
      </mc:AlternateContent>
      <mc:AlternateContent xmlns:mc="http://schemas.openxmlformats.org/markup-compatibility/2006" xmlns:p14="http://schemas.microsoft.com/office/powerpoint/2010/main">
        <mc:Choice Requires="p14">
          <p:contentPart r:id="rId41" p14:bwMode="auto">
            <p14:nvContentPartPr>
              <p14:cNvPr id="44" name="墨迹 43"/>
              <p14:cNvContentPartPr/>
              <p14:nvPr/>
            </p14:nvContentPartPr>
            <p14:xfrm>
              <a:off x="7724157" y="3396134"/>
              <a:ext cx="32893" cy="149950"/>
            </p14:xfrm>
          </p:contentPart>
        </mc:Choice>
        <mc:Fallback xmlns="">
          <p:pic>
            <p:nvPicPr>
              <p:cNvPr id="44" name="墨迹 43"/>
            </p:nvPicPr>
            <p:blipFill>
              <a:blip/>
            </p:blipFill>
            <p:spPr>
              <a:xfrm>
                <a:off x="7724157" y="3396134"/>
                <a:ext cx="32893" cy="149950"/>
              </a:xfrm>
              <a:prstGeom prst="rect"/>
            </p:spPr>
          </p:pic>
        </mc:Fallback>
      </mc:AlternateContent>
      <mc:AlternateContent xmlns:mc="http://schemas.openxmlformats.org/markup-compatibility/2006" xmlns:p14="http://schemas.microsoft.com/office/powerpoint/2010/main">
        <mc:Choice Requires="p14">
          <p:contentPart r:id="rId42" p14:bwMode="auto">
            <p14:nvContentPartPr>
              <p14:cNvPr id="45" name="墨迹 44"/>
              <p14:cNvContentPartPr/>
              <p14:nvPr/>
            </p14:nvContentPartPr>
            <p14:xfrm>
              <a:off x="7778978" y="3412567"/>
              <a:ext cx="41115" cy="43821"/>
            </p14:xfrm>
          </p:contentPart>
        </mc:Choice>
        <mc:Fallback xmlns="">
          <p:pic>
            <p:nvPicPr>
              <p:cNvPr id="45" name="墨迹 44"/>
            </p:nvPicPr>
            <p:blipFill>
              <a:blip/>
            </p:blipFill>
            <p:spPr>
              <a:xfrm>
                <a:off x="7778978" y="3412567"/>
                <a:ext cx="41115" cy="43821"/>
              </a:xfrm>
              <a:prstGeom prst="rect"/>
            </p:spPr>
          </p:pic>
        </mc:Fallback>
      </mc:AlternateContent>
      <mc:AlternateContent xmlns:mc="http://schemas.openxmlformats.org/markup-compatibility/2006" xmlns:p14="http://schemas.microsoft.com/office/powerpoint/2010/main">
        <mc:Choice Requires="p14">
          <p:contentPart r:id="rId43" p14:bwMode="auto">
            <p14:nvContentPartPr>
              <p14:cNvPr id="46" name="墨迹 45"/>
              <p14:cNvContentPartPr/>
              <p14:nvPr/>
            </p14:nvContentPartPr>
            <p14:xfrm>
              <a:off x="7910546" y="3338619"/>
              <a:ext cx="112381" cy="30127"/>
            </p14:xfrm>
          </p:contentPart>
        </mc:Choice>
        <mc:Fallback xmlns="">
          <p:pic>
            <p:nvPicPr>
              <p:cNvPr id="46" name="墨迹 45"/>
            </p:nvPicPr>
            <p:blipFill>
              <a:blip/>
            </p:blipFill>
            <p:spPr>
              <a:xfrm>
                <a:off x="7910546" y="3338619"/>
                <a:ext cx="112381" cy="30127"/>
              </a:xfrm>
              <a:prstGeom prst="rect"/>
            </p:spPr>
          </p:pic>
        </mc:Fallback>
      </mc:AlternateContent>
      <mc:AlternateContent xmlns:mc="http://schemas.openxmlformats.org/markup-compatibility/2006" xmlns:p14="http://schemas.microsoft.com/office/powerpoint/2010/main">
        <mc:Choice Requires="p14">
          <p:contentPart r:id="rId44" p14:bwMode="auto">
            <p14:nvContentPartPr>
              <p14:cNvPr id="47" name="墨迹 46"/>
              <p14:cNvContentPartPr/>
              <p14:nvPr/>
            </p14:nvContentPartPr>
            <p14:xfrm>
              <a:off x="7877654" y="3259193"/>
              <a:ext cx="301511" cy="342866"/>
            </p14:xfrm>
          </p:contentPart>
        </mc:Choice>
        <mc:Fallback xmlns="">
          <p:pic>
            <p:nvPicPr>
              <p:cNvPr id="47" name="墨迹 46"/>
            </p:nvPicPr>
            <p:blipFill>
              <a:blip/>
            </p:blipFill>
            <p:spPr>
              <a:xfrm>
                <a:off x="7877654" y="3259193"/>
                <a:ext cx="301511" cy="342866"/>
              </a:xfrm>
              <a:prstGeom prst="rect"/>
            </p:spPr>
          </p:pic>
        </mc:Fallback>
      </mc:AlternateContent>
      <mc:AlternateContent xmlns:mc="http://schemas.openxmlformats.org/markup-compatibility/2006" xmlns:p14="http://schemas.microsoft.com/office/powerpoint/2010/main">
        <mc:Choice Requires="p14">
          <p:contentPart r:id="rId45" p14:bwMode="auto">
            <p14:nvContentPartPr>
              <p14:cNvPr id="48" name="墨迹 47"/>
              <p14:cNvContentPartPr/>
              <p14:nvPr/>
            </p14:nvContentPartPr>
            <p14:xfrm>
              <a:off x="8064042" y="3368746"/>
              <a:ext cx="93195" cy="173401"/>
            </p14:xfrm>
          </p:contentPart>
        </mc:Choice>
        <mc:Fallback xmlns="">
          <p:pic>
            <p:nvPicPr>
              <p:cNvPr id="48" name="墨迹 47"/>
            </p:nvPicPr>
            <p:blipFill>
              <a:blip/>
            </p:blipFill>
            <p:spPr>
              <a:xfrm>
                <a:off x="8064042" y="3368746"/>
                <a:ext cx="93195" cy="173401"/>
              </a:xfrm>
              <a:prstGeom prst="rect"/>
            </p:spPr>
          </p:pic>
        </mc:Fallback>
      </mc:AlternateContent>
      <mc:AlternateContent xmlns:mc="http://schemas.openxmlformats.org/markup-compatibility/2006" xmlns:p14="http://schemas.microsoft.com/office/powerpoint/2010/main">
        <mc:Choice Requires="p14">
          <p:contentPart r:id="rId46" p14:bwMode="auto">
            <p14:nvContentPartPr>
              <p14:cNvPr id="49" name="墨迹 48"/>
              <p14:cNvContentPartPr/>
              <p14:nvPr/>
            </p14:nvContentPartPr>
            <p14:xfrm>
              <a:off x="8255913" y="3198939"/>
              <a:ext cx="167716" cy="323180"/>
            </p14:xfrm>
          </p:contentPart>
        </mc:Choice>
        <mc:Fallback xmlns="">
          <p:pic>
            <p:nvPicPr>
              <p:cNvPr id="49" name="墨迹 48"/>
            </p:nvPicPr>
            <p:blipFill>
              <a:blip/>
            </p:blipFill>
            <p:spPr>
              <a:xfrm>
                <a:off x="8255913" y="3198939"/>
                <a:ext cx="167716" cy="323180"/>
              </a:xfrm>
              <a:prstGeom prst="rect"/>
            </p:spPr>
          </p:pic>
        </mc:Fallback>
      </mc:AlternateContent>
      <mc:AlternateContent xmlns:mc="http://schemas.openxmlformats.org/markup-compatibility/2006" xmlns:p14="http://schemas.microsoft.com/office/powerpoint/2010/main">
        <mc:Choice Requires="p14">
          <p:contentPart r:id="rId47" p14:bwMode="auto">
            <p14:nvContentPartPr>
              <p14:cNvPr id="50" name="墨迹 49"/>
              <p14:cNvContentPartPr/>
              <p14:nvPr/>
            </p14:nvContentPartPr>
            <p14:xfrm>
              <a:off x="8294287" y="3463748"/>
              <a:ext cx="169943" cy="36461"/>
            </p14:xfrm>
          </p:contentPart>
        </mc:Choice>
        <mc:Fallback xmlns="">
          <p:pic>
            <p:nvPicPr>
              <p:cNvPr id="50" name="墨迹 49"/>
            </p:nvPicPr>
            <p:blipFill>
              <a:blip/>
            </p:blipFill>
            <p:spPr>
              <a:xfrm>
                <a:off x="8294287" y="3463748"/>
                <a:ext cx="169943" cy="36461"/>
              </a:xfrm>
              <a:prstGeom prst="rect"/>
            </p:spPr>
          </p:pic>
        </mc:Fallback>
      </mc:AlternateContent>
      <mc:AlternateContent xmlns:mc="http://schemas.openxmlformats.org/markup-compatibility/2006" xmlns:p14="http://schemas.microsoft.com/office/powerpoint/2010/main">
        <mc:Choice Requires="p14">
          <p:contentPart r:id="rId48" p14:bwMode="auto">
            <p14:nvContentPartPr>
              <p14:cNvPr id="51" name="墨迹 50"/>
              <p14:cNvContentPartPr/>
              <p14:nvPr/>
            </p14:nvContentPartPr>
            <p14:xfrm>
              <a:off x="4583820" y="6476791"/>
              <a:ext cx="4176439" cy="323009"/>
            </p14:xfrm>
          </p:contentPart>
        </mc:Choice>
        <mc:Fallback xmlns="">
          <p:pic>
            <p:nvPicPr>
              <p:cNvPr id="51" name="墨迹 50"/>
            </p:nvPicPr>
            <p:blipFill>
              <a:blip/>
            </p:blipFill>
            <p:spPr>
              <a:xfrm>
                <a:off x="4583820" y="6476791"/>
                <a:ext cx="4176439" cy="323009"/>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sz="2400" dirty="0"/>
              <a:t>Properties of DFS</a:t>
            </a:r>
            <a:br>
              <a:rPr lang="en-US" dirty="0"/>
            </a:br>
            <a:r>
              <a:rPr lang="en-US" dirty="0"/>
              <a:t>Parenthesis Theorem</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6C01AD84-F00C-474B-8E48-D7AEBD6D3D42}"/>
                  </a:ext>
                </a:extLst>
              </p:cNvPr>
              <p:cNvSpPr>
                <a:spLocks noGrp="1"/>
              </p:cNvSpPr>
              <p:nvPr>
                <p:ph idx="1"/>
              </p:nvPr>
            </p:nvSpPr>
            <p:spPr>
              <a:xfrm>
                <a:off x="628650" y="1690688"/>
                <a:ext cx="7886700" cy="4802185"/>
              </a:xfrm>
            </p:spPr>
            <p:txBody>
              <a:bodyPr>
                <a:normAutofit/>
              </a:bodyPr>
              <a:lstStyle/>
              <a:p>
                <a:pPr>
                  <a:lnSpc>
                    <a:spcPct val="100000"/>
                  </a:lnSpc>
                  <a:spcBef>
                    <a:spcPts val="600"/>
                  </a:spcBef>
                </a:pPr>
                <a:r>
                  <a:rPr lang="en-US" sz="2400" dirty="0">
                    <a:solidFill>
                      <a:schemeClr val="accent1">
                        <a:lumMod val="75000"/>
                      </a:schemeClr>
                    </a:solidFill>
                  </a:rPr>
                  <a:t>For any two nodes </a:t>
                </a:r>
                <a14:m>
                  <m:oMath xmlns:m="http://schemas.openxmlformats.org/officeDocument/2006/math">
                    <m:r>
                      <a:rPr lang="en-US" sz="2400" i="1" dirty="0" smtClean="0">
                        <a:solidFill>
                          <a:schemeClr val="accent1">
                            <a:lumMod val="75000"/>
                          </a:schemeClr>
                        </a:solidFill>
                        <a:latin typeface="Cambria Math" panose="02040503050406030204" pitchFamily="18" charset="0"/>
                      </a:rPr>
                      <m:t>𝑢</m:t>
                    </m:r>
                  </m:oMath>
                </a14:m>
                <a:r>
                  <a:rPr lang="en-US" sz="2400" dirty="0">
                    <a:solidFill>
                      <a:schemeClr val="accent1">
                        <a:lumMod val="75000"/>
                      </a:schemeClr>
                    </a:solidFill>
                  </a:rPr>
                  <a:t> and </a:t>
                </a:r>
                <a14:m>
                  <m:oMath xmlns:m="http://schemas.openxmlformats.org/officeDocument/2006/math">
                    <m:r>
                      <a:rPr lang="en-US" sz="2400" i="1" dirty="0" smtClean="0">
                        <a:solidFill>
                          <a:schemeClr val="accent1">
                            <a:lumMod val="75000"/>
                          </a:schemeClr>
                        </a:solidFill>
                        <a:latin typeface="Cambria Math" panose="02040503050406030204" pitchFamily="18" charset="0"/>
                      </a:rPr>
                      <m:t>𝑣</m:t>
                    </m:r>
                  </m:oMath>
                </a14:m>
                <a:r>
                  <a:rPr lang="en-US" sz="2400" dirty="0">
                    <a:solidFill>
                      <a:schemeClr val="accent1">
                        <a:lumMod val="75000"/>
                      </a:schemeClr>
                    </a:solidFill>
                  </a:rPr>
                  <a:t>, </a:t>
                </a:r>
                <a:r>
                  <a:rPr lang="en-US" sz="2400" i="1" u="sng" dirty="0">
                    <a:solidFill>
                      <a:schemeClr val="accent1">
                        <a:lumMod val="75000"/>
                      </a:schemeClr>
                    </a:solidFill>
                  </a:rPr>
                  <a:t>exactly</a:t>
                </a:r>
                <a:r>
                  <a:rPr lang="en-US" sz="2400" dirty="0">
                    <a:solidFill>
                      <a:schemeClr val="accent1">
                        <a:lumMod val="75000"/>
                      </a:schemeClr>
                    </a:solidFill>
                  </a:rPr>
                  <a:t> one of following holds:</a:t>
                </a:r>
                <a:br>
                  <a:rPr lang="en-US" sz="2000" dirty="0"/>
                </a:br>
                <a:r>
                  <a:rPr lang="en-US" sz="2000" dirty="0"/>
                  <a:t>(</a:t>
                </a:r>
                <a:r>
                  <a:rPr lang="en-US" sz="2000" b="1" dirty="0">
                    <a:solidFill>
                      <a:schemeClr val="accent1">
                        <a:lumMod val="75000"/>
                      </a:schemeClr>
                    </a:solidFill>
                  </a:rPr>
                  <a:t>a</a:t>
                </a:r>
                <a:r>
                  <a:rPr lang="en-US" sz="2000" dirty="0"/>
                  <a:t>) </a:t>
                </a:r>
                <a14:m>
                  <m:oMath xmlns:m="http://schemas.openxmlformats.org/officeDocument/2006/math">
                    <m:d>
                      <m:dPr>
                        <m:begChr m:val="["/>
                        <m:endChr m:val="]"/>
                        <m:ctrlPr>
                          <a:rPr lang="en-US" sz="2000" b="0" i="1" smtClean="0">
                            <a:latin typeface="Cambria Math" panose="02040503050406030204" pitchFamily="18" charset="0"/>
                          </a:rPr>
                        </m:ctrlPr>
                      </m:dPr>
                      <m:e>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m:t>
                        </m:r>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𝑓</m:t>
                        </m:r>
                      </m:e>
                    </m:d>
                  </m:oMath>
                </a14:m>
                <a:r>
                  <a:rPr lang="en-US" sz="2000" dirty="0"/>
                  <a:t> and </a:t>
                </a:r>
                <a14:m>
                  <m:oMath xmlns:m="http://schemas.openxmlformats.org/officeDocument/2006/math">
                    <m:d>
                      <m:dPr>
                        <m:begChr m:val="["/>
                        <m:endChr m:val="]"/>
                        <m:ctrlPr>
                          <a:rPr lang="en-US" sz="2000" i="1">
                            <a:latin typeface="Cambria Math" panose="02040503050406030204" pitchFamily="18" charset="0"/>
                          </a:rPr>
                        </m:ctrlPr>
                      </m:dPr>
                      <m:e>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𝑓</m:t>
                        </m:r>
                      </m:e>
                    </m:d>
                  </m:oMath>
                </a14:m>
                <a:r>
                  <a:rPr lang="en-US" sz="2000" dirty="0"/>
                  <a:t> are disjoint, and </a:t>
                </a:r>
                <a14:m>
                  <m:oMath xmlns:m="http://schemas.openxmlformats.org/officeDocument/2006/math">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𝑣</m:t>
                    </m:r>
                  </m:oMath>
                </a14:m>
                <a:r>
                  <a:rPr lang="en-US" sz="2000" dirty="0"/>
                  <a:t> have no ancestor-descendant relation in the DFS forest;</a:t>
                </a:r>
                <a:br>
                  <a:rPr lang="en-US" sz="2000" dirty="0"/>
                </a:br>
                <a:r>
                  <a:rPr lang="en-US" sz="2000" dirty="0"/>
                  <a:t>(</a:t>
                </a:r>
                <a:r>
                  <a:rPr lang="en-US" sz="2000" b="1" dirty="0">
                    <a:solidFill>
                      <a:schemeClr val="accent1">
                        <a:lumMod val="75000"/>
                      </a:schemeClr>
                    </a:solidFill>
                  </a:rPr>
                  <a:t>b</a:t>
                </a:r>
                <a:r>
                  <a:rPr lang="en-US" sz="2000" dirty="0"/>
                  <a:t>) </a:t>
                </a:r>
                <a14:m>
                  <m:oMath xmlns:m="http://schemas.openxmlformats.org/officeDocument/2006/math">
                    <m:d>
                      <m:dPr>
                        <m:begChr m:val="["/>
                        <m:endChr m:val="]"/>
                        <m:ctrlPr>
                          <a:rPr lang="en-US" sz="2000" i="1">
                            <a:latin typeface="Cambria Math" panose="02040503050406030204" pitchFamily="18" charset="0"/>
                          </a:rPr>
                        </m:ctrlPr>
                      </m:dPr>
                      <m:e>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𝑓</m:t>
                        </m:r>
                      </m:e>
                    </m:d>
                    <m:r>
                      <a:rPr lang="en-US" sz="2000" b="0" i="1" smtClean="0">
                        <a:latin typeface="Cambria Math" panose="02040503050406030204" pitchFamily="18" charset="0"/>
                      </a:rPr>
                      <m:t>⊂</m:t>
                    </m:r>
                    <m:d>
                      <m:dPr>
                        <m:begChr m:val="["/>
                        <m:endChr m:val="]"/>
                        <m:ctrlPr>
                          <a:rPr lang="en-US" sz="2000" i="1">
                            <a:latin typeface="Cambria Math" panose="02040503050406030204" pitchFamily="18" charset="0"/>
                          </a:rPr>
                        </m:ctrlPr>
                      </m:dPr>
                      <m:e>
                        <m:r>
                          <a:rPr lang="en-US" sz="2000" i="1">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i="1">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𝑓</m:t>
                        </m:r>
                      </m:e>
                    </m:d>
                  </m:oMath>
                </a14:m>
                <a:r>
                  <a:rPr lang="en-US" sz="2000" dirty="0"/>
                  <a:t>, and </a:t>
                </a:r>
                <a14:m>
                  <m:oMath xmlns:m="http://schemas.openxmlformats.org/officeDocument/2006/math">
                    <m:r>
                      <a:rPr lang="en-US" sz="2000" i="1" dirty="0" smtClean="0">
                        <a:latin typeface="Cambria Math" panose="02040503050406030204" pitchFamily="18" charset="0"/>
                      </a:rPr>
                      <m:t>𝑢</m:t>
                    </m:r>
                  </m:oMath>
                </a14:m>
                <a:r>
                  <a:rPr lang="en-US" sz="2000" dirty="0"/>
                  <a:t> is a descendant of </a:t>
                </a:r>
                <a14:m>
                  <m:oMath xmlns:m="http://schemas.openxmlformats.org/officeDocument/2006/math">
                    <m:r>
                      <a:rPr lang="en-US" sz="2000" i="1" dirty="0" smtClean="0">
                        <a:latin typeface="Cambria Math" panose="02040503050406030204" pitchFamily="18" charset="0"/>
                      </a:rPr>
                      <m:t>𝑣</m:t>
                    </m:r>
                  </m:oMath>
                </a14:m>
                <a:r>
                  <a:rPr lang="en-US" sz="2000" dirty="0"/>
                  <a:t> in a DFS tree;</a:t>
                </a:r>
                <a:br>
                  <a:rPr lang="en-US" sz="2000" dirty="0"/>
                </a:br>
                <a:r>
                  <a:rPr lang="en-US" sz="2000" dirty="0"/>
                  <a:t>(</a:t>
                </a:r>
                <a:r>
                  <a:rPr lang="en-US" sz="2000" b="1" dirty="0">
                    <a:solidFill>
                      <a:schemeClr val="accent1">
                        <a:lumMod val="75000"/>
                      </a:schemeClr>
                    </a:solidFill>
                  </a:rPr>
                  <a:t>c</a:t>
                </a:r>
                <a:r>
                  <a:rPr lang="en-US" sz="2000" dirty="0"/>
                  <a:t>) </a:t>
                </a:r>
                <a14:m>
                  <m:oMath xmlns:m="http://schemas.openxmlformats.org/officeDocument/2006/math">
                    <m:d>
                      <m:dPr>
                        <m:begChr m:val="["/>
                        <m:endChr m:val="]"/>
                        <m:ctrlPr>
                          <a:rPr lang="en-US" sz="2000" i="1">
                            <a:latin typeface="Cambria Math" panose="02040503050406030204" pitchFamily="18" charset="0"/>
                          </a:rPr>
                        </m:ctrlPr>
                      </m:dPr>
                      <m:e>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𝑓</m:t>
                        </m:r>
                      </m:e>
                    </m:d>
                    <m:r>
                      <a:rPr lang="en-US" sz="2000" i="1">
                        <a:latin typeface="Cambria Math" panose="02040503050406030204" pitchFamily="18" charset="0"/>
                      </a:rPr>
                      <m:t>⊂</m:t>
                    </m:r>
                    <m:d>
                      <m:dPr>
                        <m:begChr m:val="["/>
                        <m:endChr m:val="]"/>
                        <m:ctrlPr>
                          <a:rPr lang="en-US" sz="2000" i="1">
                            <a:latin typeface="Cambria Math" panose="02040503050406030204" pitchFamily="18" charset="0"/>
                          </a:rPr>
                        </m:ctrlPr>
                      </m:dPr>
                      <m:e>
                        <m:r>
                          <a:rPr lang="en-US" sz="2000" b="0" i="1" smtClean="0">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b="0" i="1" smtClean="0">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𝑓</m:t>
                        </m:r>
                      </m:e>
                    </m:d>
                  </m:oMath>
                </a14:m>
                <a:r>
                  <a:rPr lang="en-US" sz="2000" dirty="0"/>
                  <a:t>, and </a:t>
                </a:r>
                <a14:m>
                  <m:oMath xmlns:m="http://schemas.openxmlformats.org/officeDocument/2006/math">
                    <m:r>
                      <a:rPr lang="en-US" sz="2000" i="1" dirty="0" smtClean="0">
                        <a:latin typeface="Cambria Math" panose="02040503050406030204" pitchFamily="18" charset="0"/>
                      </a:rPr>
                      <m:t>𝑢</m:t>
                    </m:r>
                  </m:oMath>
                </a14:m>
                <a:r>
                  <a:rPr lang="en-US" sz="2000" dirty="0"/>
                  <a:t> is an ancestor of </a:t>
                </a:r>
                <a14:m>
                  <m:oMath xmlns:m="http://schemas.openxmlformats.org/officeDocument/2006/math">
                    <m:r>
                      <a:rPr lang="en-US" sz="2000" i="1" dirty="0" smtClean="0">
                        <a:latin typeface="Cambria Math" panose="02040503050406030204" pitchFamily="18" charset="0"/>
                      </a:rPr>
                      <m:t>𝑣</m:t>
                    </m:r>
                  </m:oMath>
                </a14:m>
                <a:r>
                  <a:rPr lang="en-US" sz="2000" dirty="0"/>
                  <a:t> in a DFS tree.</a:t>
                </a:r>
              </a:p>
              <a:p>
                <a:pPr>
                  <a:lnSpc>
                    <a:spcPct val="100000"/>
                  </a:lnSpc>
                  <a:spcBef>
                    <a:spcPts val="600"/>
                  </a:spcBef>
                </a:pPr>
                <a:r>
                  <a:rPr lang="en-US" sz="2400" b="1" dirty="0">
                    <a:solidFill>
                      <a:schemeClr val="accent1">
                        <a:lumMod val="75000"/>
                      </a:schemeClr>
                    </a:solidFill>
                  </a:rPr>
                  <a:t>Proof</a:t>
                </a:r>
                <a:r>
                  <a:rPr lang="en-US" sz="2400" dirty="0"/>
                  <a:t>: </a:t>
                </a:r>
                <a:r>
                  <a:rPr lang="en-US" sz="2000" dirty="0"/>
                  <a:t>Consider two nodes </a:t>
                </a:r>
                <a14:m>
                  <m:oMath xmlns:m="http://schemas.openxmlformats.org/officeDocument/2006/math">
                    <m:r>
                      <a:rPr lang="en-US" sz="2000" b="0" i="1" smtClean="0">
                        <a:latin typeface="Cambria Math" panose="02040503050406030204" pitchFamily="18" charset="0"/>
                      </a:rPr>
                      <m:t>𝑢</m:t>
                    </m:r>
                  </m:oMath>
                </a14:m>
                <a:r>
                  <a:rPr lang="en-US" sz="2000" dirty="0"/>
                  <a:t> and </a:t>
                </a:r>
                <a14:m>
                  <m:oMath xmlns:m="http://schemas.openxmlformats.org/officeDocument/2006/math">
                    <m:r>
                      <a:rPr lang="en-US" sz="2000" b="0" i="1" smtClean="0">
                        <a:latin typeface="Cambria Math" panose="02040503050406030204" pitchFamily="18" charset="0"/>
                      </a:rPr>
                      <m:t>𝑣</m:t>
                    </m:r>
                  </m:oMath>
                </a14:m>
                <a:r>
                  <a:rPr lang="en-US" sz="2000" dirty="0"/>
                  <a:t>. </a:t>
                </a:r>
                <a:r>
                  <a:rPr lang="en-US" sz="2000" dirty="0" err="1"/>
                  <a:t>W.l.o.g</a:t>
                </a:r>
                <a:r>
                  <a:rPr lang="en-US" sz="2000" dirty="0"/>
                  <a:t>., assume </a:t>
                </a:r>
                <a14:m>
                  <m:oMath xmlns:m="http://schemas.openxmlformats.org/officeDocument/2006/math">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&lt;</m:t>
                    </m:r>
                    <m:r>
                      <a:rPr lang="en-US" sz="2000" b="0" i="1" smtClean="0">
                        <a:latin typeface="Cambria Math" panose="02040503050406030204" pitchFamily="18" charset="0"/>
                      </a:rPr>
                      <m:t>𝑣</m:t>
                    </m:r>
                    <m:r>
                      <a:rPr lang="en-US" sz="2000" b="0" i="1" smtClean="0">
                        <a:latin typeface="Cambria Math" panose="02040503050406030204" pitchFamily="18" charset="0"/>
                      </a:rPr>
                      <m:t>.</m:t>
                    </m:r>
                    <m:r>
                      <a:rPr lang="en-US" sz="2000" b="0" i="1" smtClean="0">
                        <a:latin typeface="Cambria Math" panose="02040503050406030204" pitchFamily="18" charset="0"/>
                      </a:rPr>
                      <m:t>𝑑</m:t>
                    </m:r>
                  </m:oMath>
                </a14:m>
                <a:r>
                  <a:rPr lang="en-US" sz="2000" dirty="0"/>
                  <a:t>.</a:t>
                </a:r>
              </a:p>
              <a:p>
                <a:pPr>
                  <a:lnSpc>
                    <a:spcPct val="100000"/>
                  </a:lnSpc>
                  <a:spcBef>
                    <a:spcPts val="600"/>
                  </a:spcBef>
                </a:pPr>
                <a:r>
                  <a:rPr lang="en-US" sz="2000" dirty="0"/>
                  <a:t>If </a:t>
                </a:r>
                <a14:m>
                  <m:oMath xmlns:m="http://schemas.openxmlformats.org/officeDocument/2006/math">
                    <m:r>
                      <a:rPr lang="en-US" sz="2000" b="0" i="1" smtClean="0">
                        <a:solidFill>
                          <a:srgbClr val="C00000"/>
                        </a:solidFill>
                        <a:latin typeface="Cambria Math" panose="02040503050406030204" pitchFamily="18" charset="0"/>
                      </a:rPr>
                      <m:t>𝑣</m:t>
                    </m:r>
                    <m:r>
                      <a:rPr lang="en-US" sz="2000" b="0" i="1" smtClean="0">
                        <a:solidFill>
                          <a:srgbClr val="C00000"/>
                        </a:solidFill>
                        <a:latin typeface="Cambria Math" panose="02040503050406030204" pitchFamily="18" charset="0"/>
                      </a:rPr>
                      <m:t>.</m:t>
                    </m:r>
                    <m:r>
                      <a:rPr lang="en-US" sz="2000" b="0" i="1" smtClean="0">
                        <a:solidFill>
                          <a:srgbClr val="C00000"/>
                        </a:solidFill>
                        <a:latin typeface="Cambria Math" panose="02040503050406030204" pitchFamily="18" charset="0"/>
                      </a:rPr>
                      <m:t>𝑑</m:t>
                    </m:r>
                    <m:r>
                      <a:rPr lang="en-US" sz="2000" b="0" i="1" smtClean="0">
                        <a:solidFill>
                          <a:srgbClr val="C00000"/>
                        </a:solidFill>
                        <a:latin typeface="Cambria Math" panose="02040503050406030204" pitchFamily="18" charset="0"/>
                      </a:rPr>
                      <m:t>&lt;</m:t>
                    </m:r>
                    <m:r>
                      <a:rPr lang="en-US" sz="2000" b="0" i="1" smtClean="0">
                        <a:solidFill>
                          <a:srgbClr val="C00000"/>
                        </a:solidFill>
                        <a:latin typeface="Cambria Math" panose="02040503050406030204" pitchFamily="18" charset="0"/>
                      </a:rPr>
                      <m:t>𝑢</m:t>
                    </m:r>
                    <m:r>
                      <a:rPr lang="en-US" sz="2000" b="0" i="1" smtClean="0">
                        <a:solidFill>
                          <a:srgbClr val="C00000"/>
                        </a:solidFill>
                        <a:latin typeface="Cambria Math" panose="02040503050406030204" pitchFamily="18" charset="0"/>
                      </a:rPr>
                      <m:t>.</m:t>
                    </m:r>
                    <m:r>
                      <a:rPr lang="en-US" sz="2000" b="0" i="1" smtClean="0">
                        <a:solidFill>
                          <a:srgbClr val="C00000"/>
                        </a:solidFill>
                        <a:latin typeface="Cambria Math" panose="02040503050406030204" pitchFamily="18" charset="0"/>
                      </a:rPr>
                      <m:t>𝑓</m:t>
                    </m:r>
                  </m:oMath>
                </a14:m>
                <a:r>
                  <a:rPr lang="en-US" sz="2000" dirty="0"/>
                  <a:t>, then </a:t>
                </a:r>
                <a14:m>
                  <m:oMath xmlns:m="http://schemas.openxmlformats.org/officeDocument/2006/math">
                    <m:r>
                      <a:rPr lang="en-US" sz="2000" i="1" dirty="0" smtClean="0">
                        <a:latin typeface="Cambria Math" panose="02040503050406030204" pitchFamily="18" charset="0"/>
                      </a:rPr>
                      <m:t>𝑣</m:t>
                    </m:r>
                  </m:oMath>
                </a14:m>
                <a:r>
                  <a:rPr lang="en-US" sz="2000" dirty="0"/>
                  <a:t> is discovered </a:t>
                </a:r>
                <a:r>
                  <a:rPr lang="en-US" sz="1800" dirty="0">
                    <a:solidFill>
                      <a:schemeClr val="tx1">
                        <a:lumMod val="65000"/>
                        <a:lumOff val="35000"/>
                      </a:schemeClr>
                    </a:solidFill>
                  </a:rPr>
                  <a:t>(WHITE-&gt;GRAY)</a:t>
                </a:r>
                <a:r>
                  <a:rPr lang="en-US" sz="2000" dirty="0"/>
                  <a:t> while </a:t>
                </a:r>
                <a14:m>
                  <m:oMath xmlns:m="http://schemas.openxmlformats.org/officeDocument/2006/math">
                    <m:r>
                      <a:rPr lang="en-US" sz="2000" i="1" dirty="0" smtClean="0">
                        <a:latin typeface="Cambria Math" panose="02040503050406030204" pitchFamily="18" charset="0"/>
                      </a:rPr>
                      <m:t>𝑢</m:t>
                    </m:r>
                  </m:oMath>
                </a14:m>
                <a:r>
                  <a:rPr lang="en-US" sz="2000" dirty="0"/>
                  <a:t> is being processed </a:t>
                </a:r>
                <a:r>
                  <a:rPr lang="en-US" sz="1800" dirty="0">
                    <a:solidFill>
                      <a:schemeClr val="tx1">
                        <a:lumMod val="65000"/>
                        <a:lumOff val="35000"/>
                      </a:schemeClr>
                    </a:solidFill>
                  </a:rPr>
                  <a:t>(GRAY)</a:t>
                </a:r>
                <a:r>
                  <a:rPr lang="en-US" sz="2000" dirty="0"/>
                  <a:t>; and DFS will finish </a:t>
                </a:r>
                <a14:m>
                  <m:oMath xmlns:m="http://schemas.openxmlformats.org/officeDocument/2006/math">
                    <m:r>
                      <a:rPr lang="en-US" sz="2000" i="1" dirty="0" smtClean="0">
                        <a:latin typeface="Cambria Math" panose="02040503050406030204" pitchFamily="18" charset="0"/>
                      </a:rPr>
                      <m:t>𝑣</m:t>
                    </m:r>
                  </m:oMath>
                </a14:m>
                <a:r>
                  <a:rPr lang="en-US" sz="2000" dirty="0"/>
                  <a:t> first, before returning to </a:t>
                </a:r>
                <a14:m>
                  <m:oMath xmlns:m="http://schemas.openxmlformats.org/officeDocument/2006/math">
                    <m:r>
                      <a:rPr lang="en-US" sz="2000" i="1" dirty="0" smtClean="0">
                        <a:latin typeface="Cambria Math" panose="02040503050406030204" pitchFamily="18" charset="0"/>
                      </a:rPr>
                      <m:t>𝑢</m:t>
                    </m:r>
                  </m:oMath>
                </a14:m>
                <a:r>
                  <a:rPr lang="en-US" sz="2000" dirty="0"/>
                  <a:t>.</a:t>
                </a:r>
              </a:p>
              <a:p>
                <a:pPr>
                  <a:lnSpc>
                    <a:spcPct val="100000"/>
                  </a:lnSpc>
                  <a:spcBef>
                    <a:spcPts val="600"/>
                  </a:spcBef>
                </a:pPr>
                <a:r>
                  <a:rPr lang="en-US" sz="2000" dirty="0">
                    <a:solidFill>
                      <a:schemeClr val="accent2">
                        <a:lumMod val="50000"/>
                      </a:schemeClr>
                    </a:solidFill>
                  </a:rPr>
                  <a:t>In this case, </a:t>
                </a:r>
                <a14:m>
                  <m:oMath xmlns:m="http://schemas.openxmlformats.org/officeDocument/2006/math">
                    <m:d>
                      <m:dPr>
                        <m:begChr m:val="["/>
                        <m:endChr m:val="]"/>
                        <m:ctrlPr>
                          <a:rPr lang="en-US" sz="2000" i="1">
                            <a:solidFill>
                              <a:schemeClr val="accent2">
                                <a:lumMod val="50000"/>
                              </a:schemeClr>
                            </a:solidFill>
                            <a:latin typeface="Cambria Math" panose="02040503050406030204" pitchFamily="18" charset="0"/>
                          </a:rPr>
                        </m:ctrlPr>
                      </m:dPr>
                      <m:e>
                        <m:r>
                          <a:rPr lang="en-US" sz="2000" i="1">
                            <a:solidFill>
                              <a:schemeClr val="accent2">
                                <a:lumMod val="50000"/>
                              </a:schemeClr>
                            </a:solidFill>
                            <a:latin typeface="Cambria Math" panose="02040503050406030204" pitchFamily="18" charset="0"/>
                          </a:rPr>
                          <m:t>𝑣</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𝑑</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𝑣</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𝑓</m:t>
                        </m:r>
                      </m:e>
                    </m:d>
                    <m:r>
                      <a:rPr lang="en-US" sz="2000" i="1">
                        <a:solidFill>
                          <a:schemeClr val="accent2">
                            <a:lumMod val="50000"/>
                          </a:schemeClr>
                        </a:solidFill>
                        <a:latin typeface="Cambria Math" panose="02040503050406030204" pitchFamily="18" charset="0"/>
                      </a:rPr>
                      <m:t>⊂</m:t>
                    </m:r>
                    <m:d>
                      <m:dPr>
                        <m:begChr m:val="["/>
                        <m:endChr m:val="]"/>
                        <m:ctrlPr>
                          <a:rPr lang="en-US" sz="2000" i="1">
                            <a:solidFill>
                              <a:schemeClr val="accent2">
                                <a:lumMod val="50000"/>
                              </a:schemeClr>
                            </a:solidFill>
                            <a:latin typeface="Cambria Math" panose="02040503050406030204" pitchFamily="18" charset="0"/>
                          </a:rPr>
                        </m:ctrlPr>
                      </m:dPr>
                      <m:e>
                        <m:r>
                          <a:rPr lang="en-US" sz="2000" i="1">
                            <a:solidFill>
                              <a:schemeClr val="accent2">
                                <a:lumMod val="50000"/>
                              </a:schemeClr>
                            </a:solidFill>
                            <a:latin typeface="Cambria Math" panose="02040503050406030204" pitchFamily="18" charset="0"/>
                          </a:rPr>
                          <m:t>𝑢</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𝑑</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𝑢</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𝑓</m:t>
                        </m:r>
                      </m:e>
                    </m:d>
                  </m:oMath>
                </a14:m>
                <a:r>
                  <a:rPr lang="en-US" sz="2000" dirty="0">
                    <a:solidFill>
                      <a:schemeClr val="accent2">
                        <a:lumMod val="50000"/>
                      </a:schemeClr>
                    </a:solidFill>
                  </a:rPr>
                  <a:t>, and </a:t>
                </a:r>
                <a14:m>
                  <m:oMath xmlns:m="http://schemas.openxmlformats.org/officeDocument/2006/math">
                    <m:r>
                      <a:rPr lang="en-US" sz="2000" i="1" dirty="0">
                        <a:solidFill>
                          <a:schemeClr val="accent2">
                            <a:lumMod val="50000"/>
                          </a:schemeClr>
                        </a:solidFill>
                        <a:latin typeface="Cambria Math" panose="02040503050406030204" pitchFamily="18" charset="0"/>
                      </a:rPr>
                      <m:t>𝑢</m:t>
                    </m:r>
                  </m:oMath>
                </a14:m>
                <a:r>
                  <a:rPr lang="en-US" sz="2000" dirty="0">
                    <a:solidFill>
                      <a:schemeClr val="accent2">
                        <a:lumMod val="50000"/>
                      </a:schemeClr>
                    </a:solidFill>
                  </a:rPr>
                  <a:t> is an ancestor of </a:t>
                </a:r>
                <a14:m>
                  <m:oMath xmlns:m="http://schemas.openxmlformats.org/officeDocument/2006/math">
                    <m:r>
                      <a:rPr lang="en-US" sz="2000" i="1" dirty="0">
                        <a:solidFill>
                          <a:schemeClr val="accent2">
                            <a:lumMod val="50000"/>
                          </a:schemeClr>
                        </a:solidFill>
                        <a:latin typeface="Cambria Math" panose="02040503050406030204" pitchFamily="18" charset="0"/>
                      </a:rPr>
                      <m:t>𝑣</m:t>
                    </m:r>
                  </m:oMath>
                </a14:m>
                <a:r>
                  <a:rPr lang="en-US" sz="2000" dirty="0">
                    <a:solidFill>
                      <a:schemeClr val="accent2">
                        <a:lumMod val="50000"/>
                      </a:schemeClr>
                    </a:solidFill>
                  </a:rPr>
                  <a:t>.</a:t>
                </a:r>
                <a:endParaRPr lang="en-US" sz="2000" dirty="0"/>
              </a:p>
              <a:p>
                <a:pPr>
                  <a:lnSpc>
                    <a:spcPct val="100000"/>
                  </a:lnSpc>
                  <a:spcBef>
                    <a:spcPts val="600"/>
                  </a:spcBef>
                </a:pPr>
                <a:r>
                  <a:rPr lang="en-US" sz="2000" dirty="0"/>
                  <a:t>If </a:t>
                </a:r>
                <a14:m>
                  <m:oMath xmlns:m="http://schemas.openxmlformats.org/officeDocument/2006/math">
                    <m:r>
                      <a:rPr lang="en-US" sz="2000" i="1" smtClean="0">
                        <a:solidFill>
                          <a:srgbClr val="C00000"/>
                        </a:solidFill>
                        <a:latin typeface="Cambria Math" panose="02040503050406030204" pitchFamily="18" charset="0"/>
                      </a:rPr>
                      <m:t>𝑣</m:t>
                    </m:r>
                    <m:r>
                      <a:rPr lang="en-US" sz="2000" i="1" smtClean="0">
                        <a:solidFill>
                          <a:srgbClr val="C00000"/>
                        </a:solidFill>
                        <a:latin typeface="Cambria Math" panose="02040503050406030204" pitchFamily="18" charset="0"/>
                      </a:rPr>
                      <m:t>.</m:t>
                    </m:r>
                    <m:r>
                      <a:rPr lang="en-US" sz="2000" i="1" smtClean="0">
                        <a:solidFill>
                          <a:srgbClr val="C00000"/>
                        </a:solidFill>
                        <a:latin typeface="Cambria Math" panose="02040503050406030204" pitchFamily="18" charset="0"/>
                      </a:rPr>
                      <m:t>𝑑</m:t>
                    </m:r>
                    <m:r>
                      <a:rPr lang="en-US" sz="2000" b="0" i="1" smtClean="0">
                        <a:solidFill>
                          <a:srgbClr val="C00000"/>
                        </a:solidFill>
                        <a:latin typeface="Cambria Math" panose="02040503050406030204" pitchFamily="18" charset="0"/>
                      </a:rPr>
                      <m:t>&gt;</m:t>
                    </m:r>
                    <m:r>
                      <a:rPr lang="en-US" sz="2000" i="1">
                        <a:solidFill>
                          <a:srgbClr val="C00000"/>
                        </a:solidFill>
                        <a:latin typeface="Cambria Math" panose="02040503050406030204" pitchFamily="18" charset="0"/>
                      </a:rPr>
                      <m:t>𝑢</m:t>
                    </m:r>
                    <m:r>
                      <a:rPr lang="en-US" sz="2000" i="1">
                        <a:solidFill>
                          <a:srgbClr val="C00000"/>
                        </a:solidFill>
                        <a:latin typeface="Cambria Math" panose="02040503050406030204" pitchFamily="18" charset="0"/>
                      </a:rPr>
                      <m:t>.</m:t>
                    </m:r>
                    <m:r>
                      <a:rPr lang="en-US" sz="2000" i="1">
                        <a:solidFill>
                          <a:srgbClr val="C00000"/>
                        </a:solidFill>
                        <a:latin typeface="Cambria Math" panose="02040503050406030204" pitchFamily="18" charset="0"/>
                      </a:rPr>
                      <m:t>𝑓</m:t>
                    </m:r>
                  </m:oMath>
                </a14:m>
                <a:r>
                  <a:rPr lang="en-US" sz="2000" dirty="0"/>
                  <a:t>, then obviously </a:t>
                </a:r>
                <a14:m>
                  <m:oMath xmlns:m="http://schemas.openxmlformats.org/officeDocument/2006/math">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&lt;</m:t>
                    </m:r>
                    <m:r>
                      <a:rPr lang="en-US" sz="2000" b="0" i="1" smtClean="0">
                        <a:latin typeface="Cambria Math" panose="02040503050406030204" pitchFamily="18" charset="0"/>
                      </a:rPr>
                      <m:t>𝑢</m:t>
                    </m:r>
                    <m:r>
                      <a:rPr lang="en-US" sz="2000" i="1">
                        <a:latin typeface="Cambria Math" panose="02040503050406030204" pitchFamily="18" charset="0"/>
                      </a:rPr>
                      <m:t>.</m:t>
                    </m:r>
                    <m:r>
                      <a:rPr lang="en-US" sz="2000" b="0" i="1" smtClean="0">
                        <a:latin typeface="Cambria Math" panose="02040503050406030204" pitchFamily="18" charset="0"/>
                      </a:rPr>
                      <m:t>𝑓</m:t>
                    </m:r>
                    <m:r>
                      <a:rPr lang="en-US" sz="2000" b="0" i="1" smtClean="0">
                        <a:latin typeface="Cambria Math" panose="02040503050406030204" pitchFamily="18" charset="0"/>
                      </a:rPr>
                      <m:t>&lt;</m:t>
                    </m:r>
                    <m:r>
                      <a:rPr lang="en-US" sz="2000" b="0" i="1" smtClean="0">
                        <a:latin typeface="Cambria Math" panose="02040503050406030204" pitchFamily="18" charset="0"/>
                      </a:rPr>
                      <m:t>𝑣</m:t>
                    </m:r>
                    <m:r>
                      <a:rPr lang="en-US" sz="2000" b="0" i="1" smtClean="0">
                        <a:latin typeface="Cambria Math" panose="02040503050406030204" pitchFamily="18" charset="0"/>
                      </a:rPr>
                      <m:t>.</m:t>
                    </m:r>
                    <m:r>
                      <a:rPr lang="en-US" sz="2000" i="1">
                        <a:latin typeface="Cambria Math" panose="02040503050406030204" pitchFamily="18" charset="0"/>
                      </a:rPr>
                      <m:t>𝑑</m:t>
                    </m:r>
                    <m:r>
                      <a:rPr lang="en-US" sz="2000" b="0" i="1" smtClean="0">
                        <a:latin typeface="Cambria Math" panose="02040503050406030204" pitchFamily="18" charset="0"/>
                      </a:rPr>
                      <m:t>&lt;</m:t>
                    </m:r>
                    <m:r>
                      <a:rPr lang="en-US" sz="2000" b="0" i="1" smtClean="0">
                        <a:latin typeface="Cambria Math" panose="02040503050406030204" pitchFamily="18" charset="0"/>
                      </a:rPr>
                      <m:t>𝑣</m:t>
                    </m:r>
                    <m:r>
                      <a:rPr lang="en-US" sz="2000" b="0" i="1" smtClean="0">
                        <a:latin typeface="Cambria Math" panose="02040503050406030204" pitchFamily="18" charset="0"/>
                      </a:rPr>
                      <m:t>.</m:t>
                    </m:r>
                    <m:r>
                      <a:rPr lang="en-US" sz="2000" b="0" i="1" smtClean="0">
                        <a:latin typeface="Cambria Math" panose="02040503050406030204" pitchFamily="18" charset="0"/>
                      </a:rPr>
                      <m:t>𝑓</m:t>
                    </m:r>
                  </m:oMath>
                </a14:m>
                <a:r>
                  <a:rPr lang="en-US" sz="2000" dirty="0"/>
                  <a:t>; and DFS has finished exploring </a:t>
                </a:r>
                <a14:m>
                  <m:oMath xmlns:m="http://schemas.openxmlformats.org/officeDocument/2006/math">
                    <m:r>
                      <a:rPr lang="en-US" sz="2000" b="0" i="1" dirty="0" smtClean="0">
                        <a:latin typeface="Cambria Math" panose="02040503050406030204" pitchFamily="18" charset="0"/>
                      </a:rPr>
                      <m:t>𝑢</m:t>
                    </m:r>
                  </m:oMath>
                </a14:m>
                <a:r>
                  <a:rPr lang="en-US" sz="2000" dirty="0"/>
                  <a:t> </a:t>
                </a:r>
                <a:r>
                  <a:rPr lang="en-US" sz="1800" dirty="0">
                    <a:solidFill>
                      <a:schemeClr val="tx1">
                        <a:lumMod val="65000"/>
                        <a:lumOff val="35000"/>
                      </a:schemeClr>
                    </a:solidFill>
                  </a:rPr>
                  <a:t>(BLACK)</a:t>
                </a:r>
                <a:r>
                  <a:rPr lang="en-US" sz="2000" dirty="0"/>
                  <a:t>, before </a:t>
                </a:r>
                <a14:m>
                  <m:oMath xmlns:m="http://schemas.openxmlformats.org/officeDocument/2006/math">
                    <m:r>
                      <a:rPr lang="en-US" sz="2000" i="1" dirty="0">
                        <a:latin typeface="Cambria Math" panose="02040503050406030204" pitchFamily="18" charset="0"/>
                      </a:rPr>
                      <m:t>𝑣</m:t>
                    </m:r>
                  </m:oMath>
                </a14:m>
                <a:r>
                  <a:rPr lang="en-US" sz="2000" dirty="0"/>
                  <a:t> is discovered </a:t>
                </a:r>
                <a:r>
                  <a:rPr lang="en-US" sz="1800" dirty="0">
                    <a:solidFill>
                      <a:schemeClr val="tx1">
                        <a:lumMod val="65000"/>
                        <a:lumOff val="35000"/>
                      </a:schemeClr>
                    </a:solidFill>
                  </a:rPr>
                  <a:t>(WHITE-&gt;GRAY)</a:t>
                </a:r>
                <a:r>
                  <a:rPr lang="en-US" sz="2000" dirty="0"/>
                  <a:t>.</a:t>
                </a:r>
              </a:p>
              <a:p>
                <a:pPr>
                  <a:lnSpc>
                    <a:spcPct val="100000"/>
                  </a:lnSpc>
                  <a:spcBef>
                    <a:spcPts val="600"/>
                  </a:spcBef>
                </a:pPr>
                <a:r>
                  <a:rPr lang="en-US" sz="2000" dirty="0">
                    <a:solidFill>
                      <a:schemeClr val="accent2">
                        <a:lumMod val="50000"/>
                      </a:schemeClr>
                    </a:solidFill>
                  </a:rPr>
                  <a:t>In this case, </a:t>
                </a:r>
                <a14:m>
                  <m:oMath xmlns:m="http://schemas.openxmlformats.org/officeDocument/2006/math">
                    <m:d>
                      <m:dPr>
                        <m:begChr m:val="["/>
                        <m:endChr m:val="]"/>
                        <m:ctrlPr>
                          <a:rPr lang="en-US" sz="2000" i="1">
                            <a:solidFill>
                              <a:schemeClr val="accent2">
                                <a:lumMod val="50000"/>
                              </a:schemeClr>
                            </a:solidFill>
                            <a:latin typeface="Cambria Math" panose="02040503050406030204" pitchFamily="18" charset="0"/>
                          </a:rPr>
                        </m:ctrlPr>
                      </m:dPr>
                      <m:e>
                        <m:r>
                          <a:rPr lang="en-US" sz="2000" i="1">
                            <a:solidFill>
                              <a:schemeClr val="accent2">
                                <a:lumMod val="50000"/>
                              </a:schemeClr>
                            </a:solidFill>
                            <a:latin typeface="Cambria Math" panose="02040503050406030204" pitchFamily="18" charset="0"/>
                          </a:rPr>
                          <m:t>𝑢</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𝑑</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𝑢</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𝑓</m:t>
                        </m:r>
                      </m:e>
                    </m:d>
                  </m:oMath>
                </a14:m>
                <a:r>
                  <a:rPr lang="en-US" sz="2000" dirty="0">
                    <a:solidFill>
                      <a:schemeClr val="accent2">
                        <a:lumMod val="50000"/>
                      </a:schemeClr>
                    </a:solidFill>
                  </a:rPr>
                  <a:t> and </a:t>
                </a:r>
                <a14:m>
                  <m:oMath xmlns:m="http://schemas.openxmlformats.org/officeDocument/2006/math">
                    <m:d>
                      <m:dPr>
                        <m:begChr m:val="["/>
                        <m:endChr m:val="]"/>
                        <m:ctrlPr>
                          <a:rPr lang="en-US" sz="2000" i="1">
                            <a:solidFill>
                              <a:schemeClr val="accent2">
                                <a:lumMod val="50000"/>
                              </a:schemeClr>
                            </a:solidFill>
                            <a:latin typeface="Cambria Math" panose="02040503050406030204" pitchFamily="18" charset="0"/>
                          </a:rPr>
                        </m:ctrlPr>
                      </m:dPr>
                      <m:e>
                        <m:r>
                          <a:rPr lang="en-US" sz="2000" i="1">
                            <a:solidFill>
                              <a:schemeClr val="accent2">
                                <a:lumMod val="50000"/>
                              </a:schemeClr>
                            </a:solidFill>
                            <a:latin typeface="Cambria Math" panose="02040503050406030204" pitchFamily="18" charset="0"/>
                          </a:rPr>
                          <m:t>𝑣</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𝑑</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𝑣</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𝑓</m:t>
                        </m:r>
                      </m:e>
                    </m:d>
                  </m:oMath>
                </a14:m>
                <a:r>
                  <a:rPr lang="en-US" sz="2000" dirty="0">
                    <a:solidFill>
                      <a:schemeClr val="accent2">
                        <a:lumMod val="50000"/>
                      </a:schemeClr>
                    </a:solidFill>
                  </a:rPr>
                  <a:t> are disjoint, and </a:t>
                </a:r>
                <a14:m>
                  <m:oMath xmlns:m="http://schemas.openxmlformats.org/officeDocument/2006/math">
                    <m:r>
                      <a:rPr lang="en-US" sz="2000" i="1">
                        <a:solidFill>
                          <a:schemeClr val="accent2">
                            <a:lumMod val="50000"/>
                          </a:schemeClr>
                        </a:solidFill>
                        <a:latin typeface="Cambria Math" panose="02040503050406030204" pitchFamily="18" charset="0"/>
                      </a:rPr>
                      <m:t>𝑢</m:t>
                    </m:r>
                    <m:r>
                      <a:rPr lang="en-US" sz="2000" i="1">
                        <a:solidFill>
                          <a:schemeClr val="accent2">
                            <a:lumMod val="50000"/>
                          </a:schemeClr>
                        </a:solidFill>
                        <a:latin typeface="Cambria Math" panose="02040503050406030204" pitchFamily="18" charset="0"/>
                      </a:rPr>
                      <m:t>,</m:t>
                    </m:r>
                    <m:r>
                      <a:rPr lang="en-US" sz="2000" i="1">
                        <a:solidFill>
                          <a:schemeClr val="accent2">
                            <a:lumMod val="50000"/>
                          </a:schemeClr>
                        </a:solidFill>
                        <a:latin typeface="Cambria Math" panose="02040503050406030204" pitchFamily="18" charset="0"/>
                      </a:rPr>
                      <m:t>𝑣</m:t>
                    </m:r>
                  </m:oMath>
                </a14:m>
                <a:r>
                  <a:rPr lang="en-US" sz="2000" dirty="0">
                    <a:solidFill>
                      <a:schemeClr val="accent2">
                        <a:lumMod val="50000"/>
                      </a:schemeClr>
                    </a:solidFill>
                  </a:rPr>
                  <a:t> have no ancestor-descendant relation.</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7886700" cy="4802185"/>
              </a:xfrm>
              <a:blipFill rotWithShape="1">
                <a:blip r:embed="rId1"/>
                <a:stretch>
                  <a:fillRect l="-1005" t="-1015"/>
                </a:stretch>
              </a:blipFill>
            </p:spPr>
            <p:txBody>
              <a:bodyPr/>
              <a:lstStyle/>
              <a:p>
                <a:r>
                  <a:rPr lang="en-US">
                    <a:noFill/>
                  </a:rPr>
                  <a:t> </a:t>
                </a:r>
                <a:endParaRPr lang="en-US">
                  <a:noFill/>
                </a:endParaRPr>
              </a:p>
            </p:txBody>
          </p:sp>
        </mc:Fallback>
      </mc:AlternateContent>
      <mc:AlternateContent xmlns:mc="http://schemas.openxmlformats.org/markup-compatibility/2006" xmlns:p14="http://schemas.microsoft.com/office/powerpoint/2010/main">
        <mc:Choice Requires="p14">
          <p:contentPart r:id="rId2" p14:bwMode="auto">
            <p14:nvContentPartPr>
              <p14:cNvPr id="4" name="墨迹 3"/>
              <p14:cNvContentPartPr/>
              <p14:nvPr/>
            </p14:nvContentPartPr>
            <p14:xfrm>
              <a:off x="4330791" y="246664"/>
              <a:ext cx="158978" cy="241530"/>
            </p14:xfrm>
          </p:contentPart>
        </mc:Choice>
        <mc:Fallback xmlns="">
          <p:pic>
            <p:nvPicPr>
              <p:cNvPr id="4" name="墨迹 3"/>
            </p:nvPicPr>
            <p:blipFill>
              <a:blip/>
            </p:blipFill>
            <p:spPr>
              <a:xfrm>
                <a:off x="4330791" y="246664"/>
                <a:ext cx="158978" cy="241530"/>
              </a:xfrm>
              <a:prstGeom prst="rect"/>
            </p:spPr>
          </p:pic>
        </mc:Fallback>
      </mc:AlternateContent>
      <mc:AlternateContent xmlns:mc="http://schemas.openxmlformats.org/markup-compatibility/2006" xmlns:p14="http://schemas.microsoft.com/office/powerpoint/2010/main">
        <mc:Choice Requires="p14">
          <p:contentPart r:id="rId3" p14:bwMode="auto">
            <p14:nvContentPartPr>
              <p14:cNvPr id="5" name="墨迹 4"/>
              <p14:cNvContentPartPr/>
              <p14:nvPr/>
            </p14:nvContentPartPr>
            <p14:xfrm>
              <a:off x="4558295" y="383434"/>
              <a:ext cx="2741" cy="19172"/>
            </p14:xfrm>
          </p:contentPart>
        </mc:Choice>
        <mc:Fallback xmlns="">
          <p:pic>
            <p:nvPicPr>
              <p:cNvPr id="5" name="墨迹 4"/>
            </p:nvPicPr>
            <p:blipFill>
              <a:blip/>
            </p:blipFill>
            <p:spPr>
              <a:xfrm>
                <a:off x="4558295" y="383434"/>
                <a:ext cx="2741" cy="19172"/>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6" name="墨迹 5"/>
              <p14:cNvContentPartPr/>
              <p14:nvPr/>
            </p14:nvContentPartPr>
            <p14:xfrm>
              <a:off x="4747424" y="103390"/>
              <a:ext cx="115122" cy="243755"/>
            </p14:xfrm>
          </p:contentPart>
        </mc:Choice>
        <mc:Fallback xmlns="">
          <p:pic>
            <p:nvPicPr>
              <p:cNvPr id="6" name="墨迹 5"/>
            </p:nvPicPr>
            <p:blipFill>
              <a:blip/>
            </p:blipFill>
            <p:spPr>
              <a:xfrm>
                <a:off x="4747424" y="103390"/>
                <a:ext cx="115122" cy="243755"/>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7" name="墨迹 6"/>
              <p14:cNvContentPartPr/>
              <p14:nvPr/>
            </p14:nvContentPartPr>
            <p14:xfrm>
              <a:off x="5050819" y="320441"/>
              <a:ext cx="3598" cy="13694"/>
            </p14:xfrm>
          </p:contentPart>
        </mc:Choice>
        <mc:Fallback xmlns="">
          <p:pic>
            <p:nvPicPr>
              <p:cNvPr id="7" name="墨迹 6"/>
            </p:nvPicPr>
            <p:blipFill>
              <a:blip/>
            </p:blipFill>
            <p:spPr>
              <a:xfrm>
                <a:off x="5050819" y="320441"/>
                <a:ext cx="3598" cy="13694"/>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8" name="墨迹 7"/>
              <p14:cNvContentPartPr/>
              <p14:nvPr/>
            </p14:nvContentPartPr>
            <p14:xfrm>
              <a:off x="5153093" y="208150"/>
              <a:ext cx="161719" cy="237250"/>
            </p14:xfrm>
          </p:contentPart>
        </mc:Choice>
        <mc:Fallback xmlns="">
          <p:pic>
            <p:nvPicPr>
              <p:cNvPr id="8" name="墨迹 7"/>
            </p:nvPicPr>
            <p:blipFill>
              <a:blip/>
            </p:blipFill>
            <p:spPr>
              <a:xfrm>
                <a:off x="5153093" y="208150"/>
                <a:ext cx="161719" cy="237250"/>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9" name="墨迹 8"/>
              <p14:cNvContentPartPr/>
              <p14:nvPr/>
            </p14:nvContentPartPr>
            <p14:xfrm>
              <a:off x="4990003" y="246493"/>
              <a:ext cx="31522" cy="5478"/>
            </p14:xfrm>
          </p:contentPart>
        </mc:Choice>
        <mc:Fallback xmlns="">
          <p:pic>
            <p:nvPicPr>
              <p:cNvPr id="9" name="墨迹 8"/>
            </p:nvPicPr>
            <p:blipFill>
              <a:blip/>
            </p:blipFill>
            <p:spPr>
              <a:xfrm>
                <a:off x="4990003" y="246493"/>
                <a:ext cx="31522" cy="5478"/>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10" name="墨迹 9"/>
              <p14:cNvContentPartPr/>
              <p14:nvPr/>
            </p14:nvContentPartPr>
            <p14:xfrm>
              <a:off x="5462827" y="169806"/>
              <a:ext cx="112381" cy="5478"/>
            </p14:xfrm>
          </p:contentPart>
        </mc:Choice>
        <mc:Fallback xmlns="">
          <p:pic>
            <p:nvPicPr>
              <p:cNvPr id="10" name="墨迹 9"/>
            </p:nvPicPr>
            <p:blipFill>
              <a:blip/>
            </p:blipFill>
            <p:spPr>
              <a:xfrm>
                <a:off x="5462827" y="169806"/>
                <a:ext cx="112381" cy="5478"/>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11" name="墨迹 10"/>
              <p14:cNvContentPartPr/>
              <p14:nvPr/>
            </p14:nvContentPartPr>
            <p14:xfrm>
              <a:off x="5465568" y="175284"/>
              <a:ext cx="277527" cy="265665"/>
            </p14:xfrm>
          </p:contentPart>
        </mc:Choice>
        <mc:Fallback xmlns="">
          <p:pic>
            <p:nvPicPr>
              <p:cNvPr id="11" name="墨迹 10"/>
            </p:nvPicPr>
            <p:blipFill>
              <a:blip/>
            </p:blipFill>
            <p:spPr>
              <a:xfrm>
                <a:off x="5465568" y="175284"/>
                <a:ext cx="277527" cy="265665"/>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12" name="墨迹 11"/>
              <p14:cNvContentPartPr/>
              <p14:nvPr/>
            </p14:nvContentPartPr>
            <p14:xfrm>
              <a:off x="5947300" y="149265"/>
              <a:ext cx="126772" cy="36974"/>
            </p14:xfrm>
          </p:contentPart>
        </mc:Choice>
        <mc:Fallback xmlns="">
          <p:pic>
            <p:nvPicPr>
              <p:cNvPr id="12" name="墨迹 11"/>
            </p:nvPicPr>
            <p:blipFill>
              <a:blip/>
            </p:blipFill>
            <p:spPr>
              <a:xfrm>
                <a:off x="5947300" y="149265"/>
                <a:ext cx="126772" cy="36974"/>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3" name="墨迹 12"/>
              <p14:cNvContentPartPr/>
              <p14:nvPr/>
            </p14:nvContentPartPr>
            <p14:xfrm>
              <a:off x="5858731" y="251971"/>
              <a:ext cx="283180" cy="36974"/>
            </p14:xfrm>
          </p:contentPart>
        </mc:Choice>
        <mc:Fallback xmlns="">
          <p:pic>
            <p:nvPicPr>
              <p:cNvPr id="13" name="墨迹 12"/>
            </p:nvPicPr>
            <p:blipFill>
              <a:blip/>
            </p:blipFill>
            <p:spPr>
              <a:xfrm>
                <a:off x="5858731" y="251971"/>
                <a:ext cx="283180" cy="36974"/>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14" name="墨迹 13"/>
              <p14:cNvContentPartPr/>
              <p14:nvPr/>
            </p14:nvContentPartPr>
            <p14:xfrm>
              <a:off x="5971797" y="213627"/>
              <a:ext cx="22785" cy="123247"/>
            </p14:xfrm>
          </p:contentPart>
        </mc:Choice>
        <mc:Fallback xmlns="">
          <p:pic>
            <p:nvPicPr>
              <p:cNvPr id="14" name="墨迹 13"/>
            </p:nvPicPr>
            <p:blipFill>
              <a:blip/>
            </p:blipFill>
            <p:spPr>
              <a:xfrm>
                <a:off x="5971797" y="213627"/>
                <a:ext cx="22785" cy="123247"/>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15" name="墨迹 14"/>
              <p14:cNvContentPartPr/>
              <p14:nvPr/>
            </p14:nvContentPartPr>
            <p14:xfrm>
              <a:off x="6030216" y="199420"/>
              <a:ext cx="30151" cy="291684"/>
            </p14:xfrm>
          </p:contentPart>
        </mc:Choice>
        <mc:Fallback xmlns="">
          <p:pic>
            <p:nvPicPr>
              <p:cNvPr id="15" name="墨迹 14"/>
            </p:nvPicPr>
            <p:blipFill>
              <a:blip/>
            </p:blipFill>
            <p:spPr>
              <a:xfrm>
                <a:off x="6030216" y="199420"/>
                <a:ext cx="30151" cy="291684"/>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16" name="墨迹 15"/>
              <p14:cNvContentPartPr/>
              <p14:nvPr/>
            </p14:nvContentPartPr>
            <p14:xfrm>
              <a:off x="6178230" y="153373"/>
              <a:ext cx="146130" cy="246494"/>
            </p14:xfrm>
          </p:contentPart>
        </mc:Choice>
        <mc:Fallback xmlns="">
          <p:pic>
            <p:nvPicPr>
              <p:cNvPr id="16" name="墨迹 15"/>
            </p:nvPicPr>
            <p:blipFill>
              <a:blip/>
            </p:blipFill>
            <p:spPr>
              <a:xfrm>
                <a:off x="6178230" y="153373"/>
                <a:ext cx="146130" cy="246494"/>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17" name="墨迹 16"/>
              <p14:cNvContentPartPr/>
              <p14:nvPr/>
            </p14:nvContentPartPr>
            <p14:xfrm>
              <a:off x="6125294" y="249232"/>
              <a:ext cx="173540" cy="168780"/>
            </p14:xfrm>
          </p:contentPart>
        </mc:Choice>
        <mc:Fallback xmlns="">
          <p:pic>
            <p:nvPicPr>
              <p:cNvPr id="17" name="墨迹 16"/>
            </p:nvPicPr>
            <p:blipFill>
              <a:blip/>
            </p:blipFill>
            <p:spPr>
              <a:xfrm>
                <a:off x="6125294" y="249232"/>
                <a:ext cx="173540" cy="168780"/>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18" name="墨迹 17"/>
              <p14:cNvContentPartPr/>
              <p14:nvPr/>
            </p14:nvContentPartPr>
            <p14:xfrm>
              <a:off x="6364618" y="142418"/>
              <a:ext cx="117863" cy="306748"/>
            </p14:xfrm>
          </p:contentPart>
        </mc:Choice>
        <mc:Fallback xmlns="">
          <p:pic>
            <p:nvPicPr>
              <p:cNvPr id="18" name="墨迹 17"/>
            </p:nvPicPr>
            <p:blipFill>
              <a:blip/>
            </p:blipFill>
            <p:spPr>
              <a:xfrm>
                <a:off x="6364618" y="142418"/>
                <a:ext cx="117863" cy="306748"/>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19" name="墨迹 18"/>
              <p14:cNvContentPartPr/>
              <p14:nvPr/>
            </p14:nvContentPartPr>
            <p14:xfrm>
              <a:off x="6655165" y="199933"/>
              <a:ext cx="285065" cy="197195"/>
            </p14:xfrm>
          </p:contentPart>
        </mc:Choice>
        <mc:Fallback xmlns="">
          <p:pic>
            <p:nvPicPr>
              <p:cNvPr id="19" name="墨迹 18"/>
            </p:nvPicPr>
            <p:blipFill>
              <a:blip/>
            </p:blipFill>
            <p:spPr>
              <a:xfrm>
                <a:off x="6655165" y="199933"/>
                <a:ext cx="285065" cy="197195"/>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20" name="墨迹 19"/>
              <p14:cNvContentPartPr/>
              <p14:nvPr/>
            </p14:nvContentPartPr>
            <p14:xfrm>
              <a:off x="6836072" y="171176"/>
              <a:ext cx="71266" cy="296477"/>
            </p14:xfrm>
          </p:contentPart>
        </mc:Choice>
        <mc:Fallback xmlns="">
          <p:pic>
            <p:nvPicPr>
              <p:cNvPr id="20" name="墨迹 19"/>
            </p:nvPicPr>
            <p:blipFill>
              <a:blip/>
            </p:blipFill>
            <p:spPr>
              <a:xfrm>
                <a:off x="6836072" y="171176"/>
                <a:ext cx="71266" cy="296477"/>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21" name="墨迹 20"/>
              <p14:cNvContentPartPr/>
              <p14:nvPr/>
            </p14:nvContentPartPr>
            <p14:xfrm>
              <a:off x="7110172" y="153373"/>
              <a:ext cx="63043" cy="35605"/>
            </p14:xfrm>
          </p:contentPart>
        </mc:Choice>
        <mc:Fallback xmlns="">
          <p:pic>
            <p:nvPicPr>
              <p:cNvPr id="21" name="墨迹 20"/>
            </p:nvPicPr>
            <p:blipFill>
              <a:blip/>
            </p:blipFill>
            <p:spPr>
              <a:xfrm>
                <a:off x="7110172" y="153373"/>
                <a:ext cx="63043" cy="35605"/>
              </a:xfrm>
              <a:prstGeom prst="rect"/>
            </p:spPr>
          </p:pic>
        </mc:Fallback>
      </mc:AlternateContent>
      <mc:AlternateContent xmlns:mc="http://schemas.openxmlformats.org/markup-compatibility/2006" xmlns:p14="http://schemas.microsoft.com/office/powerpoint/2010/main">
        <mc:Choice Requires="p14">
          <p:contentPart r:id="rId20" p14:bwMode="auto">
            <p14:nvContentPartPr>
              <p14:cNvPr id="22" name="墨迹 21"/>
              <p14:cNvContentPartPr/>
              <p14:nvPr/>
            </p14:nvContentPartPr>
            <p14:xfrm>
              <a:off x="7099208" y="131463"/>
              <a:ext cx="305623" cy="299216"/>
            </p14:xfrm>
          </p:contentPart>
        </mc:Choice>
        <mc:Fallback xmlns="">
          <p:pic>
            <p:nvPicPr>
              <p:cNvPr id="22" name="墨迹 21"/>
            </p:nvPicPr>
            <p:blipFill>
              <a:blip/>
            </p:blipFill>
            <p:spPr>
              <a:xfrm>
                <a:off x="7099208" y="131463"/>
                <a:ext cx="305623" cy="299216"/>
              </a:xfrm>
              <a:prstGeom prst="rect"/>
            </p:spPr>
          </p:pic>
        </mc:Fallback>
      </mc:AlternateContent>
      <mc:AlternateContent xmlns:mc="http://schemas.openxmlformats.org/markup-compatibility/2006" xmlns:p14="http://schemas.microsoft.com/office/powerpoint/2010/main">
        <mc:Choice Requires="p14">
          <p:contentPart r:id="rId21" p14:bwMode="auto">
            <p14:nvContentPartPr>
              <p14:cNvPr id="23" name="墨迹 22"/>
              <p14:cNvContentPartPr/>
              <p14:nvPr/>
            </p14:nvContentPartPr>
            <p14:xfrm>
              <a:off x="4385611" y="706615"/>
              <a:ext cx="186389" cy="186239"/>
            </p14:xfrm>
          </p:contentPart>
        </mc:Choice>
        <mc:Fallback xmlns="">
          <p:pic>
            <p:nvPicPr>
              <p:cNvPr id="23" name="墨迹 22"/>
            </p:nvPicPr>
            <p:blipFill>
              <a:blip/>
            </p:blipFill>
            <p:spPr>
              <a:xfrm>
                <a:off x="4385611" y="706615"/>
                <a:ext cx="186389" cy="186239"/>
              </a:xfrm>
              <a:prstGeom prst="rect"/>
            </p:spPr>
          </p:pic>
        </mc:Fallback>
      </mc:AlternateContent>
      <mc:AlternateContent xmlns:mc="http://schemas.openxmlformats.org/markup-compatibility/2006" xmlns:p14="http://schemas.microsoft.com/office/powerpoint/2010/main">
        <mc:Choice Requires="p14">
          <p:contentPart r:id="rId22" p14:bwMode="auto">
            <p14:nvContentPartPr>
              <p14:cNvPr id="24" name="墨迹 23"/>
              <p14:cNvContentPartPr/>
              <p14:nvPr/>
            </p14:nvContentPartPr>
            <p14:xfrm>
              <a:off x="4561036" y="827123"/>
              <a:ext cx="38374" cy="21910"/>
            </p14:xfrm>
          </p:contentPart>
        </mc:Choice>
        <mc:Fallback xmlns="">
          <p:pic>
            <p:nvPicPr>
              <p:cNvPr id="24" name="墨迹 23"/>
            </p:nvPicPr>
            <p:blipFill>
              <a:blip/>
            </p:blipFill>
            <p:spPr>
              <a:xfrm>
                <a:off x="4561036" y="827123"/>
                <a:ext cx="38374" cy="21910"/>
              </a:xfrm>
              <a:prstGeom prst="rect"/>
            </p:spPr>
          </p:pic>
        </mc:Fallback>
      </mc:AlternateContent>
      <mc:AlternateContent xmlns:mc="http://schemas.openxmlformats.org/markup-compatibility/2006" xmlns:p14="http://schemas.microsoft.com/office/powerpoint/2010/main">
        <mc:Choice Requires="p14">
          <p:contentPart r:id="rId23" p14:bwMode="auto">
            <p14:nvContentPartPr>
              <p14:cNvPr id="25" name="墨迹 24"/>
              <p14:cNvContentPartPr/>
              <p14:nvPr/>
            </p14:nvContentPartPr>
            <p14:xfrm>
              <a:off x="4717273" y="591584"/>
              <a:ext cx="137907" cy="435815"/>
            </p14:xfrm>
          </p:contentPart>
        </mc:Choice>
        <mc:Fallback xmlns="">
          <p:pic>
            <p:nvPicPr>
              <p:cNvPr id="25" name="墨迹 24"/>
            </p:nvPicPr>
            <p:blipFill>
              <a:blip/>
            </p:blipFill>
            <p:spPr>
              <a:xfrm>
                <a:off x="4717273" y="591584"/>
                <a:ext cx="137907" cy="435815"/>
              </a:xfrm>
              <a:prstGeom prst="rect"/>
            </p:spPr>
          </p:pic>
        </mc:Fallback>
      </mc:AlternateContent>
      <mc:AlternateContent xmlns:mc="http://schemas.openxmlformats.org/markup-compatibility/2006" xmlns:p14="http://schemas.microsoft.com/office/powerpoint/2010/main">
        <mc:Choice Requires="p14">
          <p:contentPart r:id="rId24" p14:bwMode="auto">
            <p14:nvContentPartPr>
              <p14:cNvPr id="26" name="墨迹 25"/>
              <p14:cNvContentPartPr/>
              <p14:nvPr/>
            </p14:nvContentPartPr>
            <p14:xfrm>
              <a:off x="4709050" y="739480"/>
              <a:ext cx="137050" cy="16433"/>
            </p14:xfrm>
          </p:contentPart>
        </mc:Choice>
        <mc:Fallback xmlns="">
          <p:pic>
            <p:nvPicPr>
              <p:cNvPr id="26" name="墨迹 25"/>
            </p:nvPicPr>
            <p:blipFill>
              <a:blip/>
            </p:blipFill>
            <p:spPr>
              <a:xfrm>
                <a:off x="4709050" y="739480"/>
                <a:ext cx="137050" cy="16433"/>
              </a:xfrm>
              <a:prstGeom prst="rect"/>
            </p:spPr>
          </p:pic>
        </mc:Fallback>
      </mc:AlternateContent>
      <mc:AlternateContent xmlns:mc="http://schemas.openxmlformats.org/markup-compatibility/2006" xmlns:p14="http://schemas.microsoft.com/office/powerpoint/2010/main">
        <mc:Choice Requires="p14">
          <p:contentPart r:id="rId25" p14:bwMode="auto">
            <p14:nvContentPartPr>
              <p14:cNvPr id="27" name="墨迹 26"/>
              <p14:cNvContentPartPr/>
              <p14:nvPr/>
            </p14:nvContentPartPr>
            <p14:xfrm>
              <a:off x="5005078" y="744958"/>
              <a:ext cx="105015" cy="59960"/>
            </p14:xfrm>
          </p:contentPart>
        </mc:Choice>
        <mc:Fallback xmlns="">
          <p:pic>
            <p:nvPicPr>
              <p:cNvPr id="27" name="墨迹 26"/>
            </p:nvPicPr>
            <p:blipFill>
              <a:blip/>
            </p:blipFill>
            <p:spPr>
              <a:xfrm>
                <a:off x="5005078" y="744958"/>
                <a:ext cx="105015" cy="59960"/>
              </a:xfrm>
              <a:prstGeom prst="rect"/>
            </p:spPr>
          </p:pic>
        </mc:Fallback>
      </mc:AlternateContent>
      <mc:AlternateContent xmlns:mc="http://schemas.openxmlformats.org/markup-compatibility/2006" xmlns:p14="http://schemas.microsoft.com/office/powerpoint/2010/main">
        <mc:Choice Requires="p14">
          <p:contentPart r:id="rId26" p14:bwMode="auto">
            <p14:nvContentPartPr>
              <p14:cNvPr id="28" name="墨迹 27"/>
              <p14:cNvContentPartPr/>
              <p14:nvPr/>
            </p14:nvContentPartPr>
            <p14:xfrm>
              <a:off x="5016043" y="810690"/>
              <a:ext cx="2741" cy="7189"/>
            </p14:xfrm>
          </p:contentPart>
        </mc:Choice>
        <mc:Fallback xmlns="">
          <p:pic>
            <p:nvPicPr>
              <p:cNvPr id="28" name="墨迹 27"/>
            </p:nvPicPr>
            <p:blipFill>
              <a:blip/>
            </p:blipFill>
            <p:spPr>
              <a:xfrm>
                <a:off x="5016043" y="810690"/>
                <a:ext cx="2741" cy="7189"/>
              </a:xfrm>
              <a:prstGeom prst="rect"/>
            </p:spPr>
          </p:pic>
        </mc:Fallback>
      </mc:AlternateContent>
      <mc:AlternateContent xmlns:mc="http://schemas.openxmlformats.org/markup-compatibility/2006" xmlns:p14="http://schemas.microsoft.com/office/powerpoint/2010/main">
        <mc:Choice Requires="p14">
          <p:contentPart r:id="rId27" p14:bwMode="auto">
            <p14:nvContentPartPr>
              <p14:cNvPr id="29" name="墨迹 28"/>
              <p14:cNvContentPartPr/>
              <p14:nvPr/>
            </p14:nvContentPartPr>
            <p14:xfrm>
              <a:off x="5201746" y="701137"/>
              <a:ext cx="167887" cy="273882"/>
            </p14:xfrm>
          </p:contentPart>
        </mc:Choice>
        <mc:Fallback xmlns="">
          <p:pic>
            <p:nvPicPr>
              <p:cNvPr id="29" name="墨迹 28"/>
            </p:nvPicPr>
            <p:blipFill>
              <a:blip/>
            </p:blipFill>
            <p:spPr>
              <a:xfrm>
                <a:off x="5201746" y="701137"/>
                <a:ext cx="167887" cy="273882"/>
              </a:xfrm>
              <a:prstGeom prst="rect"/>
            </p:spPr>
          </p:pic>
        </mc:Fallback>
      </mc:AlternateContent>
      <mc:AlternateContent xmlns:mc="http://schemas.openxmlformats.org/markup-compatibility/2006" xmlns:p14="http://schemas.microsoft.com/office/powerpoint/2010/main">
        <mc:Choice Requires="p14">
          <p:contentPart r:id="rId28" p14:bwMode="auto">
            <p14:nvContentPartPr>
              <p14:cNvPr id="30" name="墨迹 29"/>
              <p14:cNvContentPartPr/>
              <p14:nvPr/>
            </p14:nvContentPartPr>
            <p14:xfrm>
              <a:off x="5564244" y="720309"/>
              <a:ext cx="120604" cy="33721"/>
            </p14:xfrm>
          </p:contentPart>
        </mc:Choice>
        <mc:Fallback xmlns="">
          <p:pic>
            <p:nvPicPr>
              <p:cNvPr id="30" name="墨迹 29"/>
            </p:nvPicPr>
            <p:blipFill>
              <a:blip/>
            </p:blipFill>
            <p:spPr>
              <a:xfrm>
                <a:off x="5564244" y="720309"/>
                <a:ext cx="120604" cy="33721"/>
              </a:xfrm>
              <a:prstGeom prst="rect"/>
            </p:spPr>
          </p:pic>
        </mc:Fallback>
      </mc:AlternateContent>
      <mc:AlternateContent xmlns:mc="http://schemas.openxmlformats.org/markup-compatibility/2006" xmlns:p14="http://schemas.microsoft.com/office/powerpoint/2010/main">
        <mc:Choice Requires="p14">
          <p:contentPart r:id="rId29" p14:bwMode="auto">
            <p14:nvContentPartPr>
              <p14:cNvPr id="31" name="墨迹 30"/>
              <p14:cNvContentPartPr/>
              <p14:nvPr/>
            </p14:nvContentPartPr>
            <p14:xfrm>
              <a:off x="5553280" y="728525"/>
              <a:ext cx="334404" cy="270458"/>
            </p14:xfrm>
          </p:contentPart>
        </mc:Choice>
        <mc:Fallback xmlns="">
          <p:pic>
            <p:nvPicPr>
              <p:cNvPr id="31" name="墨迹 30"/>
            </p:nvPicPr>
            <p:blipFill>
              <a:blip/>
            </p:blipFill>
            <p:spPr>
              <a:xfrm>
                <a:off x="5553280" y="728525"/>
                <a:ext cx="334404" cy="270458"/>
              </a:xfrm>
              <a:prstGeom prst="rect"/>
            </p:spPr>
          </p:pic>
        </mc:Fallback>
      </mc:AlternateContent>
      <mc:AlternateContent xmlns:mc="http://schemas.openxmlformats.org/markup-compatibility/2006" xmlns:p14="http://schemas.microsoft.com/office/powerpoint/2010/main">
        <mc:Choice Requires="p14">
          <p:contentPart r:id="rId30" p14:bwMode="auto">
            <p14:nvContentPartPr>
              <p14:cNvPr id="32" name="墨迹 31"/>
              <p14:cNvContentPartPr/>
              <p14:nvPr/>
            </p14:nvContentPartPr>
            <p14:xfrm>
              <a:off x="6059681" y="709353"/>
              <a:ext cx="477621" cy="311027"/>
            </p14:xfrm>
          </p:contentPart>
        </mc:Choice>
        <mc:Fallback xmlns="">
          <p:pic>
            <p:nvPicPr>
              <p:cNvPr id="32" name="墨迹 31"/>
            </p:nvPicPr>
            <p:blipFill>
              <a:blip/>
            </p:blipFill>
            <p:spPr>
              <a:xfrm>
                <a:off x="6059681" y="709353"/>
                <a:ext cx="477621" cy="311027"/>
              </a:xfrm>
              <a:prstGeom prst="rect"/>
            </p:spPr>
          </p:pic>
        </mc:Fallback>
      </mc:AlternateContent>
      <mc:AlternateContent xmlns:mc="http://schemas.openxmlformats.org/markup-compatibility/2006" xmlns:p14="http://schemas.microsoft.com/office/powerpoint/2010/main">
        <mc:Choice Requires="p14">
          <p:contentPart r:id="rId31" p14:bwMode="auto">
            <p14:nvContentPartPr>
              <p14:cNvPr id="33" name="墨迹 32"/>
              <p14:cNvContentPartPr/>
              <p14:nvPr/>
            </p14:nvContentPartPr>
            <p14:xfrm>
              <a:off x="6671611" y="635405"/>
              <a:ext cx="164461" cy="215682"/>
            </p14:xfrm>
          </p:contentPart>
        </mc:Choice>
        <mc:Fallback xmlns="">
          <p:pic>
            <p:nvPicPr>
              <p:cNvPr id="33" name="墨迹 32"/>
            </p:nvPicPr>
            <p:blipFill>
              <a:blip/>
            </p:blipFill>
            <p:spPr>
              <a:xfrm>
                <a:off x="6671611" y="635405"/>
                <a:ext cx="164461" cy="215682"/>
              </a:xfrm>
              <a:prstGeom prst="rect"/>
            </p:spPr>
          </p:pic>
        </mc:Fallback>
      </mc:AlternateContent>
      <mc:AlternateContent xmlns:mc="http://schemas.openxmlformats.org/markup-compatibility/2006" xmlns:p14="http://schemas.microsoft.com/office/powerpoint/2010/main">
        <mc:Choice Requires="p14">
          <p:contentPart r:id="rId32" p14:bwMode="auto">
            <p14:nvContentPartPr>
              <p14:cNvPr id="34" name="墨迹 33"/>
              <p14:cNvContentPartPr/>
              <p14:nvPr/>
            </p14:nvContentPartPr>
            <p14:xfrm>
              <a:off x="6622273" y="595692"/>
              <a:ext cx="820075" cy="488537"/>
            </p14:xfrm>
          </p:contentPart>
        </mc:Choice>
        <mc:Fallback xmlns="">
          <p:pic>
            <p:nvPicPr>
              <p:cNvPr id="34" name="墨迹 33"/>
            </p:nvPicPr>
            <p:blipFill>
              <a:blip/>
            </p:blipFill>
            <p:spPr>
              <a:xfrm>
                <a:off x="6622273" y="595692"/>
                <a:ext cx="820075" cy="488537"/>
              </a:xfrm>
              <a:prstGeom prst="rect"/>
            </p:spPr>
          </p:pic>
        </mc:Fallback>
      </mc:AlternateContent>
      <mc:AlternateContent xmlns:mc="http://schemas.openxmlformats.org/markup-compatibility/2006" xmlns:p14="http://schemas.microsoft.com/office/powerpoint/2010/main">
        <mc:Choice Requires="p14">
          <p:contentPart r:id="rId33" p14:bwMode="auto">
            <p14:nvContentPartPr>
              <p14:cNvPr id="35" name="墨迹 34"/>
              <p14:cNvContentPartPr/>
              <p14:nvPr/>
            </p14:nvContentPartPr>
            <p14:xfrm>
              <a:off x="7411683" y="538177"/>
              <a:ext cx="263137" cy="516439"/>
            </p14:xfrm>
          </p:contentPart>
        </mc:Choice>
        <mc:Fallback xmlns="">
          <p:pic>
            <p:nvPicPr>
              <p:cNvPr id="35" name="墨迹 34"/>
            </p:nvPicPr>
            <p:blipFill>
              <a:blip/>
            </p:blipFill>
            <p:spPr>
              <a:xfrm>
                <a:off x="7411683" y="538177"/>
                <a:ext cx="263137" cy="516439"/>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sz="2400" dirty="0"/>
              <a:t>Properties of DFS</a:t>
            </a:r>
            <a:br>
              <a:rPr lang="en-US" dirty="0"/>
            </a:br>
            <a:r>
              <a:rPr lang="en-US" dirty="0"/>
              <a:t>White-path Theorem</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6C01AD84-F00C-474B-8E48-D7AEBD6D3D42}"/>
                  </a:ext>
                </a:extLst>
              </p:cNvPr>
              <p:cNvSpPr>
                <a:spLocks noGrp="1"/>
              </p:cNvSpPr>
              <p:nvPr>
                <p:ph idx="1"/>
              </p:nvPr>
            </p:nvSpPr>
            <p:spPr>
              <a:xfrm>
                <a:off x="628650" y="1690688"/>
                <a:ext cx="8515350" cy="4802185"/>
              </a:xfrm>
            </p:spPr>
            <p:txBody>
              <a:bodyPr>
                <a:normAutofit/>
              </a:bodyPr>
              <a:lstStyle/>
              <a:p>
                <a:pPr>
                  <a:lnSpc>
                    <a:spcPct val="100000"/>
                  </a:lnSpc>
                  <a:spcBef>
                    <a:spcPts val="600"/>
                  </a:spcBef>
                </a:pPr>
                <a:r>
                  <a:rPr lang="en-US" sz="2000" b="1" dirty="0">
                    <a:solidFill>
                      <a:srgbClr val="C00000"/>
                    </a:solidFill>
                  </a:rPr>
                  <a:t>Thm</a:t>
                </a:r>
                <a:r>
                  <a:rPr lang="en-US" sz="2000" dirty="0">
                    <a:solidFill>
                      <a:srgbClr val="C00000"/>
                    </a:solidFill>
                  </a:rPr>
                  <a:t>: In the DFS forest, </a:t>
                </a:r>
                <a14:m>
                  <m:oMath xmlns:m="http://schemas.openxmlformats.org/officeDocument/2006/math">
                    <m:r>
                      <a:rPr lang="en-US" sz="2000" i="1" dirty="0" smtClean="0">
                        <a:solidFill>
                          <a:srgbClr val="C00000"/>
                        </a:solidFill>
                        <a:latin typeface="Cambria Math" panose="02040503050406030204" pitchFamily="18" charset="0"/>
                      </a:rPr>
                      <m:t>𝑣</m:t>
                    </m:r>
                  </m:oMath>
                </a14:m>
                <a:r>
                  <a:rPr lang="en-US" sz="2000" dirty="0">
                    <a:solidFill>
                      <a:srgbClr val="C00000"/>
                    </a:solidFill>
                  </a:rPr>
                  <a:t> is a descendant of </a:t>
                </a:r>
                <a14:m>
                  <m:oMath xmlns:m="http://schemas.openxmlformats.org/officeDocument/2006/math">
                    <m:r>
                      <a:rPr lang="en-US" sz="2000" i="1" dirty="0" smtClean="0">
                        <a:solidFill>
                          <a:srgbClr val="C00000"/>
                        </a:solidFill>
                        <a:latin typeface="Cambria Math" panose="02040503050406030204" pitchFamily="18" charset="0"/>
                      </a:rPr>
                      <m:t>𝑢</m:t>
                    </m:r>
                  </m:oMath>
                </a14:m>
                <a:r>
                  <a:rPr lang="en-US" sz="2000" dirty="0">
                    <a:solidFill>
                      <a:srgbClr val="C00000"/>
                    </a:solidFill>
                  </a:rPr>
                  <a:t> </a:t>
                </a:r>
                <a:r>
                  <a:rPr lang="en-US" sz="2000" u="sng" dirty="0" err="1">
                    <a:solidFill>
                      <a:srgbClr val="C00000"/>
                    </a:solidFill>
                  </a:rPr>
                  <a:t>iff</a:t>
                </a:r>
                <a:r>
                  <a:rPr lang="en-US" sz="2000" dirty="0">
                    <a:solidFill>
                      <a:srgbClr val="C00000"/>
                    </a:solidFill>
                  </a:rPr>
                  <a:t> when </a:t>
                </a:r>
                <a14:m>
                  <m:oMath xmlns:m="http://schemas.openxmlformats.org/officeDocument/2006/math">
                    <m:r>
                      <a:rPr lang="en-US" sz="2000" i="1" dirty="0" smtClean="0">
                        <a:solidFill>
                          <a:srgbClr val="C00000"/>
                        </a:solidFill>
                        <a:latin typeface="Cambria Math" panose="02040503050406030204" pitchFamily="18" charset="0"/>
                      </a:rPr>
                      <m:t>𝑢</m:t>
                    </m:r>
                  </m:oMath>
                </a14:m>
                <a:r>
                  <a:rPr lang="en-US" sz="2000" dirty="0">
                    <a:solidFill>
                      <a:srgbClr val="C00000"/>
                    </a:solidFill>
                  </a:rPr>
                  <a:t> is discovered,</a:t>
                </a:r>
                <a:br>
                  <a:rPr lang="en-US" sz="2000" dirty="0">
                    <a:solidFill>
                      <a:srgbClr val="C00000"/>
                    </a:solidFill>
                  </a:rPr>
                </a:br>
                <a:r>
                  <a:rPr lang="en-US" sz="2000" dirty="0">
                    <a:solidFill>
                      <a:srgbClr val="C00000"/>
                    </a:solidFill>
                  </a:rPr>
                  <a:t>there is a path from </a:t>
                </a:r>
                <a14:m>
                  <m:oMath xmlns:m="http://schemas.openxmlformats.org/officeDocument/2006/math">
                    <m:r>
                      <a:rPr lang="en-US" sz="2000" i="1" dirty="0" smtClean="0">
                        <a:solidFill>
                          <a:srgbClr val="C00000"/>
                        </a:solidFill>
                        <a:latin typeface="Cambria Math" panose="02040503050406030204" pitchFamily="18" charset="0"/>
                      </a:rPr>
                      <m:t>𝑢</m:t>
                    </m:r>
                  </m:oMath>
                </a14:m>
                <a:r>
                  <a:rPr lang="en-US" sz="2000" dirty="0">
                    <a:solidFill>
                      <a:srgbClr val="C00000"/>
                    </a:solidFill>
                  </a:rPr>
                  <a:t> to </a:t>
                </a:r>
                <a14:m>
                  <m:oMath xmlns:m="http://schemas.openxmlformats.org/officeDocument/2006/math">
                    <m:r>
                      <a:rPr lang="en-US" sz="2000" i="1" dirty="0" smtClean="0">
                        <a:solidFill>
                          <a:srgbClr val="C00000"/>
                        </a:solidFill>
                        <a:latin typeface="Cambria Math" panose="02040503050406030204" pitchFamily="18" charset="0"/>
                      </a:rPr>
                      <m:t>𝑣</m:t>
                    </m:r>
                  </m:oMath>
                </a14:m>
                <a:r>
                  <a:rPr lang="en-US" sz="2000" dirty="0">
                    <a:solidFill>
                      <a:srgbClr val="C00000"/>
                    </a:solidFill>
                  </a:rPr>
                  <a:t> containing only WHITE nodes.</a:t>
                </a:r>
              </a:p>
              <a:p>
                <a:pPr>
                  <a:lnSpc>
                    <a:spcPct val="100000"/>
                  </a:lnSpc>
                  <a:spcBef>
                    <a:spcPts val="600"/>
                  </a:spcBef>
                </a:pPr>
                <a:r>
                  <a:rPr lang="en-US" sz="2000" b="1" dirty="0"/>
                  <a:t>Proof of [==&gt;]:</a:t>
                </a:r>
              </a:p>
              <a:p>
                <a:pPr>
                  <a:lnSpc>
                    <a:spcPct val="100000"/>
                  </a:lnSpc>
                  <a:spcBef>
                    <a:spcPts val="600"/>
                  </a:spcBef>
                </a:pPr>
                <a:r>
                  <a:rPr lang="en-US" sz="2000" dirty="0">
                    <a:solidFill>
                      <a:schemeClr val="tx1"/>
                    </a:solidFill>
                  </a:rPr>
                  <a:t>If </a:t>
                </a:r>
                <a14:m>
                  <m:oMath xmlns:m="http://schemas.openxmlformats.org/officeDocument/2006/math">
                    <m:r>
                      <a:rPr lang="en-US" sz="2000" b="0" i="1" smtClean="0">
                        <a:solidFill>
                          <a:schemeClr val="tx1"/>
                        </a:solidFill>
                        <a:latin typeface="Cambria Math" panose="02040503050406030204" pitchFamily="18" charset="0"/>
                      </a:rPr>
                      <m:t>𝑣</m:t>
                    </m:r>
                    <m:r>
                      <a:rPr lang="en-US" sz="2000" b="0" i="1" smtClean="0">
                        <a:solidFill>
                          <a:schemeClr val="tx1"/>
                        </a:solidFill>
                        <a:latin typeface="Cambria Math" panose="02040503050406030204" pitchFamily="18" charset="0"/>
                      </a:rPr>
                      <m:t>=</m:t>
                    </m:r>
                    <m:r>
                      <a:rPr lang="en-US" sz="2000" b="0" i="1" smtClean="0">
                        <a:solidFill>
                          <a:schemeClr val="tx1"/>
                        </a:solidFill>
                        <a:latin typeface="Cambria Math" panose="02040503050406030204" pitchFamily="18" charset="0"/>
                      </a:rPr>
                      <m:t>𝑢</m:t>
                    </m:r>
                  </m:oMath>
                </a14:m>
                <a:r>
                  <a:rPr lang="en-US" sz="2000" dirty="0">
                    <a:solidFill>
                      <a:schemeClr val="tx1"/>
                    </a:solidFill>
                  </a:rPr>
                  <a:t>, then </a:t>
                </a:r>
                <a:r>
                  <a:rPr lang="en-US" sz="2000" dirty="0"/>
                  <a:t>[==&gt;] direction</a:t>
                </a:r>
                <a:r>
                  <a:rPr lang="en-US" sz="2000" dirty="0">
                    <a:solidFill>
                      <a:schemeClr val="tx1"/>
                    </a:solidFill>
                  </a:rPr>
                  <a:t> trivially holds.</a:t>
                </a:r>
              </a:p>
              <a:p>
                <a:pPr>
                  <a:lnSpc>
                    <a:spcPct val="100000"/>
                  </a:lnSpc>
                  <a:spcBef>
                    <a:spcPts val="600"/>
                  </a:spcBef>
                </a:pPr>
                <a:r>
                  <a:rPr lang="en-US" sz="2000" dirty="0">
                    <a:solidFill>
                      <a:schemeClr val="tx1"/>
                    </a:solidFill>
                  </a:rPr>
                  <a:t>If </a:t>
                </a:r>
                <a14:m>
                  <m:oMath xmlns:m="http://schemas.openxmlformats.org/officeDocument/2006/math">
                    <m:r>
                      <a:rPr lang="en-US" sz="2000" i="1" dirty="0" smtClean="0">
                        <a:solidFill>
                          <a:schemeClr val="tx1"/>
                        </a:solidFill>
                        <a:latin typeface="Cambria Math" panose="02040503050406030204" pitchFamily="18" charset="0"/>
                      </a:rPr>
                      <m:t>𝑣</m:t>
                    </m:r>
                  </m:oMath>
                </a14:m>
                <a:r>
                  <a:rPr lang="en-US" sz="2000" dirty="0">
                    <a:solidFill>
                      <a:schemeClr val="tx1"/>
                    </a:solidFill>
                  </a:rPr>
                  <a:t> is a proper descendant of </a:t>
                </a:r>
                <a14:m>
                  <m:oMath xmlns:m="http://schemas.openxmlformats.org/officeDocument/2006/math">
                    <m:r>
                      <a:rPr lang="en-US" sz="2000" i="1" dirty="0" smtClean="0">
                        <a:solidFill>
                          <a:schemeClr val="tx1"/>
                        </a:solidFill>
                        <a:latin typeface="Cambria Math" panose="02040503050406030204" pitchFamily="18" charset="0"/>
                      </a:rPr>
                      <m:t>𝑢</m:t>
                    </m:r>
                  </m:oMath>
                </a14:m>
                <a:r>
                  <a:rPr lang="en-US" sz="2000" dirty="0">
                    <a:solidFill>
                      <a:schemeClr val="tx1"/>
                    </a:solidFill>
                  </a:rPr>
                  <a:t>, then </a:t>
                </a:r>
                <a14:m>
                  <m:oMath xmlns:m="http://schemas.openxmlformats.org/officeDocument/2006/math">
                    <m:r>
                      <a:rPr lang="en-US" sz="2000" b="0" i="1" smtClean="0">
                        <a:solidFill>
                          <a:schemeClr val="tx1"/>
                        </a:solidFill>
                        <a:latin typeface="Cambria Math" panose="02040503050406030204" pitchFamily="18" charset="0"/>
                      </a:rPr>
                      <m:t>𝑢</m:t>
                    </m:r>
                    <m:r>
                      <a:rPr lang="en-US" sz="2000" b="0" i="1" smtClean="0">
                        <a:solidFill>
                          <a:schemeClr val="tx1"/>
                        </a:solidFill>
                        <a:latin typeface="Cambria Math" panose="02040503050406030204" pitchFamily="18" charset="0"/>
                      </a:rPr>
                      <m:t>.</m:t>
                    </m:r>
                    <m:r>
                      <a:rPr lang="en-US" sz="2000" b="0" i="1" smtClean="0">
                        <a:solidFill>
                          <a:schemeClr val="tx1"/>
                        </a:solidFill>
                        <a:latin typeface="Cambria Math" panose="02040503050406030204" pitchFamily="18" charset="0"/>
                      </a:rPr>
                      <m:t>𝑑</m:t>
                    </m:r>
                    <m:r>
                      <a:rPr lang="en-US" sz="2000" b="0" i="1" smtClean="0">
                        <a:solidFill>
                          <a:schemeClr val="tx1"/>
                        </a:solidFill>
                        <a:latin typeface="Cambria Math" panose="02040503050406030204" pitchFamily="18" charset="0"/>
                      </a:rPr>
                      <m:t>&lt;</m:t>
                    </m:r>
                    <m:r>
                      <a:rPr lang="en-US" sz="2000" b="0" i="1" smtClean="0">
                        <a:solidFill>
                          <a:schemeClr val="tx1"/>
                        </a:solidFill>
                        <a:latin typeface="Cambria Math" panose="02040503050406030204" pitchFamily="18" charset="0"/>
                      </a:rPr>
                      <m:t>𝑣</m:t>
                    </m:r>
                    <m:r>
                      <a:rPr lang="en-US" sz="2000" b="0" i="1" smtClean="0">
                        <a:solidFill>
                          <a:schemeClr val="tx1"/>
                        </a:solidFill>
                        <a:latin typeface="Cambria Math" panose="02040503050406030204" pitchFamily="18" charset="0"/>
                      </a:rPr>
                      <m:t>.</m:t>
                    </m:r>
                    <m:r>
                      <a:rPr lang="en-US" sz="2000" b="0" i="1" smtClean="0">
                        <a:solidFill>
                          <a:schemeClr val="tx1"/>
                        </a:solidFill>
                        <a:latin typeface="Cambria Math" panose="02040503050406030204" pitchFamily="18" charset="0"/>
                      </a:rPr>
                      <m:t>𝑑</m:t>
                    </m:r>
                  </m:oMath>
                </a14:m>
                <a:r>
                  <a:rPr lang="en-US" sz="2000" dirty="0">
                    <a:solidFill>
                      <a:schemeClr val="tx1"/>
                    </a:solidFill>
                  </a:rPr>
                  <a:t>.</a:t>
                </a:r>
                <a:br>
                  <a:rPr lang="en-US" sz="2000" dirty="0">
                    <a:solidFill>
                      <a:schemeClr val="tx1"/>
                    </a:solidFill>
                  </a:rPr>
                </a:br>
                <a:r>
                  <a:rPr lang="en-US" sz="2000" u="sng" dirty="0">
                    <a:solidFill>
                      <a:schemeClr val="tx1"/>
                    </a:solidFill>
                  </a:rPr>
                  <a:t>Claim</a:t>
                </a:r>
                <a:r>
                  <a:rPr lang="en-US" sz="2000" dirty="0">
                    <a:solidFill>
                      <a:schemeClr val="tx1"/>
                    </a:solidFill>
                  </a:rPr>
                  <a:t>: </a:t>
                </a:r>
                <a:r>
                  <a:rPr lang="en-US" sz="2000" dirty="0"/>
                  <a:t>If </a:t>
                </a:r>
                <a14:m>
                  <m:oMath xmlns:m="http://schemas.openxmlformats.org/officeDocument/2006/math">
                    <m:r>
                      <a:rPr lang="en-US" sz="2000" i="1" dirty="0">
                        <a:latin typeface="Cambria Math" panose="02040503050406030204" pitchFamily="18" charset="0"/>
                      </a:rPr>
                      <m:t>𝑣</m:t>
                    </m:r>
                  </m:oMath>
                </a14:m>
                <a:r>
                  <a:rPr lang="en-US" sz="2000" dirty="0"/>
                  <a:t> is a proper descendant of </a:t>
                </a:r>
                <a14:m>
                  <m:oMath xmlns:m="http://schemas.openxmlformats.org/officeDocument/2006/math">
                    <m:r>
                      <a:rPr lang="en-US" sz="2000" i="1" dirty="0">
                        <a:latin typeface="Cambria Math" panose="02040503050406030204" pitchFamily="18" charset="0"/>
                      </a:rPr>
                      <m:t>𝑢</m:t>
                    </m:r>
                  </m:oMath>
                </a14:m>
                <a:r>
                  <a:rPr lang="en-US" sz="2000" dirty="0">
                    <a:solidFill>
                      <a:schemeClr val="tx1"/>
                    </a:solidFill>
                  </a:rPr>
                  <a:t>, then </a:t>
                </a:r>
                <a14:m>
                  <m:oMath xmlns:m="http://schemas.openxmlformats.org/officeDocument/2006/math">
                    <m:r>
                      <a:rPr lang="en-US" sz="2000" i="1" dirty="0" smtClean="0">
                        <a:solidFill>
                          <a:schemeClr val="tx1"/>
                        </a:solidFill>
                        <a:latin typeface="Cambria Math" panose="02040503050406030204" pitchFamily="18" charset="0"/>
                      </a:rPr>
                      <m:t>𝑣</m:t>
                    </m:r>
                  </m:oMath>
                </a14:m>
                <a:r>
                  <a:rPr lang="en-US" sz="2000" dirty="0">
                    <a:solidFill>
                      <a:schemeClr val="tx1"/>
                    </a:solidFill>
                  </a:rPr>
                  <a:t> is WHITE when </a:t>
                </a:r>
                <a14:m>
                  <m:oMath xmlns:m="http://schemas.openxmlformats.org/officeDocument/2006/math">
                    <m:r>
                      <a:rPr lang="en-US" sz="2000" i="1" dirty="0" smtClean="0">
                        <a:solidFill>
                          <a:schemeClr val="tx1"/>
                        </a:solidFill>
                        <a:latin typeface="Cambria Math" panose="02040503050406030204" pitchFamily="18" charset="0"/>
                      </a:rPr>
                      <m:t>𝑢</m:t>
                    </m:r>
                  </m:oMath>
                </a14:m>
                <a:r>
                  <a:rPr lang="en-US" sz="2000" dirty="0">
                    <a:solidFill>
                      <a:schemeClr val="tx1"/>
                    </a:solidFill>
                  </a:rPr>
                  <a:t> is discovered.</a:t>
                </a:r>
              </a:p>
              <a:p>
                <a:pPr>
                  <a:lnSpc>
                    <a:spcPct val="100000"/>
                  </a:lnSpc>
                  <a:spcBef>
                    <a:spcPts val="600"/>
                  </a:spcBef>
                </a:pPr>
                <a:r>
                  <a:rPr lang="en-US" sz="2000" dirty="0">
                    <a:solidFill>
                      <a:schemeClr val="tx1"/>
                    </a:solidFill>
                  </a:rPr>
                  <a:t>For any node along the path from </a:t>
                </a:r>
                <a14:m>
                  <m:oMath xmlns:m="http://schemas.openxmlformats.org/officeDocument/2006/math">
                    <m:r>
                      <a:rPr lang="en-US" sz="2000" i="1" dirty="0" smtClean="0">
                        <a:solidFill>
                          <a:schemeClr val="tx1"/>
                        </a:solidFill>
                        <a:latin typeface="Cambria Math" panose="02040503050406030204" pitchFamily="18" charset="0"/>
                      </a:rPr>
                      <m:t>𝑢</m:t>
                    </m:r>
                  </m:oMath>
                </a14:m>
                <a:r>
                  <a:rPr lang="en-US" sz="2000" dirty="0">
                    <a:solidFill>
                      <a:schemeClr val="tx1"/>
                    </a:solidFill>
                  </a:rPr>
                  <a:t> to </a:t>
                </a:r>
                <a14:m>
                  <m:oMath xmlns:m="http://schemas.openxmlformats.org/officeDocument/2006/math">
                    <m:r>
                      <a:rPr lang="en-US" sz="2000" i="1" dirty="0" smtClean="0">
                        <a:solidFill>
                          <a:schemeClr val="tx1"/>
                        </a:solidFill>
                        <a:latin typeface="Cambria Math" panose="02040503050406030204" pitchFamily="18" charset="0"/>
                      </a:rPr>
                      <m:t>𝑣</m:t>
                    </m:r>
                  </m:oMath>
                </a14:m>
                <a:r>
                  <a:rPr lang="en-US" sz="2000" dirty="0">
                    <a:solidFill>
                      <a:schemeClr val="tx1"/>
                    </a:solidFill>
                  </a:rPr>
                  <a:t> in the DFS forest, above claim holds.</a:t>
                </a:r>
              </a:p>
              <a:p>
                <a:pPr>
                  <a:lnSpc>
                    <a:spcPct val="100000"/>
                  </a:lnSpc>
                  <a:spcBef>
                    <a:spcPts val="600"/>
                  </a:spcBef>
                </a:pPr>
                <a:r>
                  <a:rPr lang="en-US" sz="2000" dirty="0">
                    <a:solidFill>
                      <a:schemeClr val="tx1"/>
                    </a:solidFill>
                  </a:rPr>
                  <a:t>Therefore, </a:t>
                </a:r>
                <a:r>
                  <a:rPr lang="en-US" sz="2000" dirty="0"/>
                  <a:t>[==&gt;] direction of theorem holds</a:t>
                </a:r>
                <a:r>
                  <a:rPr lang="en-US" sz="2000" dirty="0">
                    <a:solidFill>
                      <a:schemeClr val="tx1"/>
                    </a:solidFill>
                  </a:rPr>
                  <a:t>.</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8515350" cy="4802185"/>
              </a:xfrm>
              <a:blipFill rotWithShape="1">
                <a:blip r:embed="rId1"/>
                <a:stretch>
                  <a:fillRect l="-644" t="-635"/>
                </a:stretch>
              </a:blipFill>
            </p:spPr>
            <p:txBody>
              <a:bodyPr/>
              <a:lstStyle/>
              <a:p>
                <a:r>
                  <a:rPr lang="en-US">
                    <a:noFill/>
                  </a:rPr>
                  <a:t> </a:t>
                </a:r>
                <a:endParaRPr lang="en-US">
                  <a:noFill/>
                </a:endParaRPr>
              </a:p>
            </p:txBody>
          </p:sp>
        </mc:Fallback>
      </mc:AlternateContent>
      <p:grpSp>
        <p:nvGrpSpPr>
          <p:cNvPr id="29" name="组合 28"/>
          <p:cNvGrpSpPr/>
          <p:nvPr/>
        </p:nvGrpSpPr>
        <p:grpSpPr>
          <a:xfrm>
            <a:off x="1984634" y="5167312"/>
            <a:ext cx="4631341" cy="815256"/>
            <a:chOff x="1984634" y="5167312"/>
            <a:chExt cx="4631341" cy="815256"/>
          </a:xfrm>
        </p:grpSpPr>
        <mc:AlternateContent xmlns:mc="http://schemas.openxmlformats.org/markup-compatibility/2006">
          <mc:Choice xmlns:a14="http://schemas.microsoft.com/office/drawing/2010/main" Requires="a14">
            <p:sp>
              <p:nvSpPr>
                <p:cNvPr id="8" name="椭圆 7">
                  <a:extLst>
                    <a:ext uri="{FF2B5EF4-FFF2-40B4-BE49-F238E27FC236}">
                      <a14:artisticCrisscrossEtching id="{0880C92D-E185-4BCE-94D4-F04BF181B0B1}"/>
                    </a:ext>
                  </a:extLst>
                </p:cNvPr>
                <p:cNvSpPr/>
                <p:nvPr/>
              </p:nvSpPr>
              <p:spPr>
                <a:xfrm>
                  <a:off x="2528024" y="526529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2000"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𝑢</m:t>
                        </m:r>
                      </m:oMath>
                    </m:oMathPara>
                  </a14:m>
                  <a:endParaRPr lang="en-US" dirty="0">
                    <a:solidFill>
                      <a:schemeClr val="tx1"/>
                    </a:solidFill>
                  </a:endParaRPr>
                </a:p>
              </p:txBody>
            </p:sp>
          </mc:Choice>
          <mc:Fallback>
            <p:sp>
              <p:nvSpPr>
                <p:cNvPr id="8" name="椭圆 7"/>
                <p:cNvSpPr>
                  <a:spLocks noRot="1" noChangeAspect="1" noMove="1" noResize="1" noEditPoints="1" noAdjustHandles="1" noChangeArrowheads="1" noChangeShapeType="1" noTextEdit="1"/>
                </p:cNvSpPr>
                <p:nvPr/>
              </p:nvSpPr>
              <p:spPr>
                <a:xfrm>
                  <a:off x="2528024" y="5265295"/>
                  <a:ext cx="363682" cy="363682"/>
                </a:xfrm>
                <a:prstGeom prst="ellipse">
                  <a:avLst/>
                </a:prstGeom>
                <a:blipFill rotWithShape="1">
                  <a:blip r:embed="rId2"/>
                  <a:stretch>
                    <a:fillRect/>
                  </a:stretch>
                </a:blipFill>
                <a:ln>
                  <a:solidFill>
                    <a:schemeClr val="tx1"/>
                  </a:solidFill>
                </a:ln>
              </p:spPr>
              <p:txBody>
                <a:bodyPr/>
                <a:lstStyle/>
                <a:p>
                  <a:r>
                    <a:rPr lang="en-US">
                      <a:noFill/>
                    </a:rPr>
                    <a:t> </a:t>
                  </a:r>
                  <a:endParaRPr lang="en-US">
                    <a:noFill/>
                  </a:endParaRPr>
                </a:p>
              </p:txBody>
            </p:sp>
          </mc:Fallback>
        </mc:AlternateContent>
        <mc:AlternateContent xmlns:mc="http://schemas.openxmlformats.org/markup-compatibility/2006">
          <mc:Choice xmlns:a14="http://schemas.microsoft.com/office/drawing/2010/main" Requires="a14">
            <p:sp>
              <p:nvSpPr>
                <p:cNvPr id="9" name="椭圆 8">
                  <a:extLst>
                    <a:ext uri="{FF2B5EF4-FFF2-40B4-BE49-F238E27FC236}">
                      <a14:artisticCrisscrossEtching id="{D331FEE0-2531-432C-BA34-B6029D65E66E}"/>
                    </a:ext>
                  </a:extLst>
                </p:cNvPr>
                <p:cNvSpPr/>
                <p:nvPr/>
              </p:nvSpPr>
              <p:spPr>
                <a:xfrm>
                  <a:off x="6252293" y="527023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2000"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𝑣</m:t>
                        </m:r>
                      </m:oMath>
                    </m:oMathPara>
                  </a14:m>
                  <a:endParaRPr lang="en-US" dirty="0">
                    <a:solidFill>
                      <a:schemeClr val="tx1"/>
                    </a:solidFill>
                  </a:endParaRPr>
                </a:p>
              </p:txBody>
            </p:sp>
          </mc:Choice>
          <mc:Fallback>
            <p:sp>
              <p:nvSpPr>
                <p:cNvPr id="9" name="椭圆 8"/>
                <p:cNvSpPr>
                  <a:spLocks noRot="1" noChangeAspect="1" noMove="1" noResize="1" noEditPoints="1" noAdjustHandles="1" noChangeArrowheads="1" noChangeShapeType="1" noTextEdit="1"/>
                </p:cNvSpPr>
                <p:nvPr/>
              </p:nvSpPr>
              <p:spPr>
                <a:xfrm>
                  <a:off x="6252293" y="5270233"/>
                  <a:ext cx="363682" cy="363682"/>
                </a:xfrm>
                <a:prstGeom prst="ellipse">
                  <a:avLst/>
                </a:prstGeom>
                <a:blipFill rotWithShape="1">
                  <a:blip r:embed="rId3"/>
                  <a:stretch>
                    <a:fillRect/>
                  </a:stretch>
                </a:blipFill>
                <a:ln>
                  <a:solidFill>
                    <a:schemeClr val="tx1"/>
                  </a:solidFill>
                </a:ln>
              </p:spPr>
              <p:txBody>
                <a:bodyPr/>
                <a:lstStyle/>
                <a:p>
                  <a:r>
                    <a:rPr lang="en-US">
                      <a:noFill/>
                    </a:rPr>
                    <a:t> </a:t>
                  </a:r>
                  <a:endParaRPr lang="en-US">
                    <a:noFill/>
                  </a:endParaRPr>
                </a:p>
              </p:txBody>
            </p:sp>
          </mc:Fallback>
        </mc:AlternateContent>
        <mc:AlternateContent xmlns:mc="http://schemas.openxmlformats.org/markup-compatibility/2006">
          <mc:Choice xmlns:a14="http://schemas.microsoft.com/office/drawing/2010/main" Requires="a14">
            <p:sp>
              <p:nvSpPr>
                <p:cNvPr id="10" name="椭圆 9">
                  <a:extLst>
                    <a:ext uri="{FF2B5EF4-FFF2-40B4-BE49-F238E27FC236}">
                      <a14:artisticCrisscrossEtching id="{12DF3752-5B0B-45D8-8961-A3D7A756EBA4}"/>
                    </a:ext>
                  </a:extLst>
                </p:cNvPr>
                <p:cNvSpPr/>
                <p:nvPr/>
              </p:nvSpPr>
              <p:spPr>
                <a:xfrm>
                  <a:off x="3407788" y="526529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2000" algn="ctr"/>
                  <a14:m>
                    <m:oMathPara xmlns:m="http://schemas.openxmlformats.org/officeDocument/2006/math">
                      <m:oMathParaPr>
                        <m:jc m:val="centerGroup"/>
                      </m:oMathParaPr>
                      <m:oMath xmlns:m="http://schemas.openxmlformats.org/officeDocument/2006/math">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𝑣</m:t>
                            </m:r>
                          </m:e>
                          <m:sub>
                            <m:r>
                              <a:rPr lang="en-US" b="0" i="1" smtClean="0">
                                <a:solidFill>
                                  <a:schemeClr val="tx1"/>
                                </a:solidFill>
                                <a:latin typeface="Cambria Math" panose="02040503050406030204" pitchFamily="18" charset="0"/>
                              </a:rPr>
                              <m:t>1</m:t>
                            </m:r>
                          </m:sub>
                        </m:sSub>
                      </m:oMath>
                    </m:oMathPara>
                  </a14:m>
                  <a:endParaRPr lang="en-US" dirty="0">
                    <a:solidFill>
                      <a:schemeClr val="tx1"/>
                    </a:solidFill>
                  </a:endParaRPr>
                </a:p>
              </p:txBody>
            </p:sp>
          </mc:Choice>
          <mc:Fallback>
            <p:sp>
              <p:nvSpPr>
                <p:cNvPr id="10" name="椭圆 9"/>
                <p:cNvSpPr>
                  <a:spLocks noRot="1" noChangeAspect="1" noMove="1" noResize="1" noEditPoints="1" noAdjustHandles="1" noChangeArrowheads="1" noChangeShapeType="1" noTextEdit="1"/>
                </p:cNvSpPr>
                <p:nvPr/>
              </p:nvSpPr>
              <p:spPr>
                <a:xfrm>
                  <a:off x="3407788" y="5265295"/>
                  <a:ext cx="363682" cy="363682"/>
                </a:xfrm>
                <a:prstGeom prst="ellipse">
                  <a:avLst/>
                </a:prstGeom>
                <a:blipFill rotWithShape="1">
                  <a:blip r:embed="rId4"/>
                  <a:stretch>
                    <a:fillRect/>
                  </a:stretch>
                </a:blipFill>
                <a:ln>
                  <a:solidFill>
                    <a:schemeClr val="tx1"/>
                  </a:solidFill>
                </a:ln>
              </p:spPr>
              <p:txBody>
                <a:bodyPr/>
                <a:lstStyle/>
                <a:p>
                  <a:r>
                    <a:rPr lang="en-US">
                      <a:noFill/>
                    </a:rPr>
                    <a:t> </a:t>
                  </a:r>
                  <a:endParaRPr lang="en-US">
                    <a:noFill/>
                  </a:endParaRPr>
                </a:p>
              </p:txBody>
            </p:sp>
          </mc:Fallback>
        </mc:AlternateContent>
        <mc:AlternateContent xmlns:mc="http://schemas.openxmlformats.org/markup-compatibility/2006">
          <mc:Choice xmlns:a14="http://schemas.microsoft.com/office/drawing/2010/main" Requires="a14">
            <p:sp>
              <p:nvSpPr>
                <p:cNvPr id="11" name="椭圆 10">
                  <a:extLst>
                    <a:ext uri="{FF2B5EF4-FFF2-40B4-BE49-F238E27FC236}">
                      <a14:artisticCrisscrossEtching id="{777E23E1-5A92-4C76-9BB4-06AED869CA04}"/>
                    </a:ext>
                  </a:extLst>
                </p:cNvPr>
                <p:cNvSpPr/>
                <p:nvPr/>
              </p:nvSpPr>
              <p:spPr>
                <a:xfrm>
                  <a:off x="4287552" y="526529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2000" algn="ctr"/>
                  <a14:m>
                    <m:oMathPara xmlns:m="http://schemas.openxmlformats.org/officeDocument/2006/math">
                      <m:oMathParaPr>
                        <m:jc m:val="centerGroup"/>
                      </m:oMathParaPr>
                      <m:oMath xmlns:m="http://schemas.openxmlformats.org/officeDocument/2006/math">
                        <m:sSub>
                          <m:sSubPr>
                            <m:ctrlPr>
                              <a:rPr lang="en-US" b="0" i="1" dirty="0" smtClean="0">
                                <a:solidFill>
                                  <a:schemeClr val="tx1"/>
                                </a:solidFill>
                                <a:latin typeface="Cambria Math" panose="02040503050406030204" pitchFamily="18" charset="0"/>
                              </a:rPr>
                            </m:ctrlPr>
                          </m:sSubPr>
                          <m:e>
                            <m:r>
                              <a:rPr lang="en-US" b="0" i="1" dirty="0" smtClean="0">
                                <a:solidFill>
                                  <a:schemeClr val="tx1"/>
                                </a:solidFill>
                                <a:latin typeface="Cambria Math" panose="02040503050406030204" pitchFamily="18" charset="0"/>
                              </a:rPr>
                              <m:t>𝑣</m:t>
                            </m:r>
                          </m:e>
                          <m:sub>
                            <m:r>
                              <a:rPr lang="en-US" b="0" i="1" dirty="0" smtClean="0">
                                <a:solidFill>
                                  <a:schemeClr val="tx1"/>
                                </a:solidFill>
                                <a:latin typeface="Cambria Math" panose="02040503050406030204" pitchFamily="18" charset="0"/>
                              </a:rPr>
                              <m:t>2</m:t>
                            </m:r>
                          </m:sub>
                        </m:sSub>
                      </m:oMath>
                    </m:oMathPara>
                  </a14:m>
                  <a:endParaRPr lang="en-US" dirty="0">
                    <a:solidFill>
                      <a:schemeClr val="tx1"/>
                    </a:solidFill>
                  </a:endParaRPr>
                </a:p>
              </p:txBody>
            </p:sp>
          </mc:Choice>
          <mc:Fallback>
            <p:sp>
              <p:nvSpPr>
                <p:cNvPr id="11" name="椭圆 10"/>
                <p:cNvSpPr>
                  <a:spLocks noRot="1" noChangeAspect="1" noMove="1" noResize="1" noEditPoints="1" noAdjustHandles="1" noChangeArrowheads="1" noChangeShapeType="1" noTextEdit="1"/>
                </p:cNvSpPr>
                <p:nvPr/>
              </p:nvSpPr>
              <p:spPr>
                <a:xfrm>
                  <a:off x="4287552" y="5265295"/>
                  <a:ext cx="363682" cy="363682"/>
                </a:xfrm>
                <a:prstGeom prst="ellipse">
                  <a:avLst/>
                </a:prstGeom>
                <a:blipFill rotWithShape="1">
                  <a:blip r:embed="rId5"/>
                  <a:stretch>
                    <a:fillRect/>
                  </a:stretch>
                </a:blipFill>
                <a:ln>
                  <a:solidFill>
                    <a:schemeClr val="tx1"/>
                  </a:solidFill>
                </a:ln>
              </p:spPr>
              <p:txBody>
                <a:bodyPr/>
                <a:lstStyle/>
                <a:p>
                  <a:r>
                    <a:rPr lang="en-US">
                      <a:noFill/>
                    </a:rPr>
                    <a:t> </a:t>
                  </a:r>
                  <a:endParaRPr lang="en-US">
                    <a:noFill/>
                  </a:endParaRPr>
                </a:p>
              </p:txBody>
            </p:sp>
          </mc:Fallback>
        </mc:AlternateContent>
        <p:cxnSp>
          <p:nvCxnSpPr>
            <p:cNvPr id="12" name="直接箭头连接符 11"/>
            <p:cNvCxnSpPr>
              <a:stCxn id="8" idx="6"/>
              <a:endCxn id="10" idx="2"/>
            </p:cNvCxnSpPr>
            <p:nvPr/>
          </p:nvCxnSpPr>
          <p:spPr>
            <a:xfrm>
              <a:off x="2891706" y="544713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10" idx="6"/>
              <a:endCxn id="11" idx="2"/>
            </p:cNvCxnSpPr>
            <p:nvPr/>
          </p:nvCxnSpPr>
          <p:spPr>
            <a:xfrm>
              <a:off x="3771470" y="544713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11" idx="6"/>
            </p:cNvCxnSpPr>
            <p:nvPr/>
          </p:nvCxnSpPr>
          <p:spPr>
            <a:xfrm>
              <a:off x="4651234" y="5447136"/>
              <a:ext cx="516082" cy="147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a:endCxn id="9" idx="2"/>
            </p:cNvCxnSpPr>
            <p:nvPr/>
          </p:nvCxnSpPr>
          <p:spPr>
            <a:xfrm>
              <a:off x="5782100" y="5452074"/>
              <a:ext cx="470193"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5162764" y="5167312"/>
              <a:ext cx="623889" cy="461665"/>
            </a:xfrm>
            <a:prstGeom prst="rect">
              <a:avLst/>
            </a:prstGeom>
            <a:noFill/>
          </p:spPr>
          <p:txBody>
            <a:bodyPr wrap="none" rtlCol="0">
              <a:spAutoFit/>
            </a:bodyPr>
            <a:lstStyle/>
            <a:p>
              <a:r>
                <a:rPr lang="en-US" sz="2400" b="1" dirty="0"/>
                <a:t>……</a:t>
              </a:r>
              <a:endParaRPr lang="en-US" sz="2400" b="1" dirty="0"/>
            </a:p>
          </p:txBody>
        </p:sp>
        <p:sp>
          <p:nvSpPr>
            <p:cNvPr id="28" name="文本框 27"/>
            <p:cNvSpPr txBox="1"/>
            <p:nvPr/>
          </p:nvSpPr>
          <p:spPr>
            <a:xfrm>
              <a:off x="1984634" y="5644014"/>
              <a:ext cx="1450462" cy="338554"/>
            </a:xfrm>
            <a:prstGeom prst="rect">
              <a:avLst/>
            </a:prstGeom>
            <a:noFill/>
          </p:spPr>
          <p:txBody>
            <a:bodyPr wrap="none" rtlCol="0">
              <a:spAutoFit/>
            </a:bodyPr>
            <a:lstStyle/>
            <a:p>
              <a:pPr algn="ctr"/>
              <a:r>
                <a:rPr lang="en-US" sz="1600" dirty="0">
                  <a:solidFill>
                    <a:schemeClr val="tx1">
                      <a:lumMod val="65000"/>
                      <a:lumOff val="35000"/>
                    </a:schemeClr>
                  </a:solidFill>
                </a:rPr>
                <a:t>WHITE -&gt; GRAY</a:t>
              </a:r>
              <a:endParaRPr lang="en-US" sz="1600" dirty="0">
                <a:solidFill>
                  <a:schemeClr val="tx1">
                    <a:lumMod val="65000"/>
                    <a:lumOff val="35000"/>
                  </a:schemeClr>
                </a:solidFill>
              </a:endParaRPr>
            </a:p>
          </p:txBody>
        </p:sp>
      </p:grpSp>
      <mc:AlternateContent xmlns:mc="http://schemas.openxmlformats.org/markup-compatibility/2006" xmlns:p14="http://schemas.microsoft.com/office/powerpoint/2010/main">
        <mc:Choice Requires="p14">
          <p:contentPart r:id="rId6" p14:bwMode="auto">
            <p14:nvContentPartPr>
              <p14:cNvPr id="4" name="墨迹 3"/>
              <p14:cNvContentPartPr/>
              <p14:nvPr/>
            </p14:nvContentPartPr>
            <p14:xfrm>
              <a:off x="4082558" y="2043158"/>
              <a:ext cx="955413" cy="65731"/>
            </p14:xfrm>
          </p:contentPart>
        </mc:Choice>
        <mc:Fallback xmlns="">
          <p:pic>
            <p:nvPicPr>
              <p:cNvPr id="4" name="墨迹 3"/>
            </p:nvPicPr>
            <p:blipFill>
              <a:blip/>
            </p:blipFill>
            <p:spPr>
              <a:xfrm>
                <a:off x="4082558" y="2043158"/>
                <a:ext cx="955413" cy="65731"/>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5" name="墨迹 4"/>
              <p14:cNvContentPartPr/>
              <p14:nvPr/>
            </p14:nvContentPartPr>
            <p14:xfrm>
              <a:off x="4303381" y="1465267"/>
              <a:ext cx="115122" cy="46560"/>
            </p14:xfrm>
          </p:contentPart>
        </mc:Choice>
        <mc:Fallback xmlns="">
          <p:pic>
            <p:nvPicPr>
              <p:cNvPr id="5" name="墨迹 4"/>
            </p:nvPicPr>
            <p:blipFill>
              <a:blip/>
            </p:blipFill>
            <p:spPr>
              <a:xfrm>
                <a:off x="4303381" y="1465267"/>
                <a:ext cx="115122" cy="46560"/>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6" name="墨迹 5"/>
              <p14:cNvContentPartPr/>
              <p14:nvPr/>
            </p14:nvContentPartPr>
            <p14:xfrm>
              <a:off x="4297899" y="1473484"/>
              <a:ext cx="32892" cy="356731"/>
            </p14:xfrm>
          </p:contentPart>
        </mc:Choice>
        <mc:Fallback xmlns="">
          <p:pic>
            <p:nvPicPr>
              <p:cNvPr id="6" name="墨迹 5"/>
            </p:nvPicPr>
            <p:blipFill>
              <a:blip/>
            </p:blipFill>
            <p:spPr>
              <a:xfrm>
                <a:off x="4297899" y="1473484"/>
                <a:ext cx="32892" cy="356731"/>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7" name="墨迹 6"/>
              <p14:cNvContentPartPr/>
              <p14:nvPr/>
            </p14:nvContentPartPr>
            <p14:xfrm>
              <a:off x="4341755" y="1588514"/>
              <a:ext cx="150070" cy="27388"/>
            </p14:xfrm>
          </p:contentPart>
        </mc:Choice>
        <mc:Fallback xmlns="">
          <p:pic>
            <p:nvPicPr>
              <p:cNvPr id="7" name="墨迹 6"/>
            </p:nvPicPr>
            <p:blipFill>
              <a:blip/>
            </p:blipFill>
            <p:spPr>
              <a:xfrm>
                <a:off x="4341755" y="1588514"/>
                <a:ext cx="150070" cy="27388"/>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13" name="墨迹 12"/>
              <p14:cNvContentPartPr/>
              <p14:nvPr/>
            </p14:nvContentPartPr>
            <p14:xfrm>
              <a:off x="4380129" y="1575847"/>
              <a:ext cx="250288" cy="215339"/>
            </p14:xfrm>
          </p:contentPart>
        </mc:Choice>
        <mc:Fallback xmlns="">
          <p:pic>
            <p:nvPicPr>
              <p:cNvPr id="13" name="墨迹 12"/>
            </p:nvPicPr>
            <p:blipFill>
              <a:blip/>
            </p:blipFill>
            <p:spPr>
              <a:xfrm>
                <a:off x="4380129" y="1575847"/>
                <a:ext cx="250288" cy="215339"/>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4" name="墨迹 13"/>
              <p14:cNvContentPartPr/>
              <p14:nvPr/>
            </p14:nvContentPartPr>
            <p14:xfrm>
              <a:off x="4698086" y="1552225"/>
              <a:ext cx="137050" cy="80110"/>
            </p14:xfrm>
          </p:contentPart>
        </mc:Choice>
        <mc:Fallback xmlns="">
          <p:pic>
            <p:nvPicPr>
              <p:cNvPr id="14" name="墨迹 13"/>
            </p:nvPicPr>
            <p:blipFill>
              <a:blip/>
            </p:blipFill>
            <p:spPr>
              <a:xfrm>
                <a:off x="4698086" y="1552225"/>
                <a:ext cx="137050" cy="80110"/>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15" name="墨迹 14"/>
              <p14:cNvContentPartPr/>
              <p14:nvPr/>
            </p14:nvContentPartPr>
            <p14:xfrm>
              <a:off x="4780316" y="1555648"/>
              <a:ext cx="82230" cy="208150"/>
            </p14:xfrm>
          </p:contentPart>
        </mc:Choice>
        <mc:Fallback xmlns="">
          <p:pic>
            <p:nvPicPr>
              <p:cNvPr id="15" name="墨迹 14"/>
            </p:nvPicPr>
            <p:blipFill>
              <a:blip/>
            </p:blipFill>
            <p:spPr>
              <a:xfrm>
                <a:off x="4780316" y="1555648"/>
                <a:ext cx="82230" cy="208150"/>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16" name="墨迹 15"/>
              <p14:cNvContentPartPr/>
              <p14:nvPr/>
            </p14:nvContentPartPr>
            <p14:xfrm>
              <a:off x="4813208" y="1451573"/>
              <a:ext cx="60302" cy="46560"/>
            </p14:xfrm>
          </p:contentPart>
        </mc:Choice>
        <mc:Fallback xmlns="">
          <p:pic>
            <p:nvPicPr>
              <p:cNvPr id="16" name="墨迹 15"/>
            </p:nvPicPr>
            <p:blipFill>
              <a:blip/>
            </p:blipFill>
            <p:spPr>
              <a:xfrm>
                <a:off x="4813208" y="1451573"/>
                <a:ext cx="60302" cy="46560"/>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sz="2400" dirty="0"/>
              <a:t>Properties of DFS</a:t>
            </a:r>
            <a:br>
              <a:rPr lang="en-US" dirty="0"/>
            </a:br>
            <a:r>
              <a:rPr lang="en-US" dirty="0"/>
              <a:t>White-path Theorem</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6C01AD84-F00C-474B-8E48-D7AEBD6D3D42}"/>
                  </a:ext>
                </a:extLst>
              </p:cNvPr>
              <p:cNvSpPr>
                <a:spLocks noGrp="1"/>
              </p:cNvSpPr>
              <p:nvPr>
                <p:ph idx="1"/>
              </p:nvPr>
            </p:nvSpPr>
            <p:spPr>
              <a:xfrm>
                <a:off x="628650" y="1690688"/>
                <a:ext cx="8515350" cy="4802185"/>
              </a:xfrm>
            </p:spPr>
            <p:txBody>
              <a:bodyPr>
                <a:normAutofit/>
              </a:bodyPr>
              <a:lstStyle/>
              <a:p>
                <a:pPr>
                  <a:lnSpc>
                    <a:spcPct val="100000"/>
                  </a:lnSpc>
                  <a:spcBef>
                    <a:spcPts val="600"/>
                  </a:spcBef>
                </a:pPr>
                <a:r>
                  <a:rPr lang="en-US" sz="2000" b="1" dirty="0">
                    <a:solidFill>
                      <a:srgbClr val="C00000"/>
                    </a:solidFill>
                  </a:rPr>
                  <a:t>Thm</a:t>
                </a:r>
                <a:r>
                  <a:rPr lang="en-US" sz="2000" dirty="0">
                    <a:solidFill>
                      <a:srgbClr val="C00000"/>
                    </a:solidFill>
                  </a:rPr>
                  <a:t>: In the DFS forest, </a:t>
                </a:r>
                <a14:m>
                  <m:oMath xmlns:m="http://schemas.openxmlformats.org/officeDocument/2006/math">
                    <m:r>
                      <a:rPr lang="en-US" sz="2000" i="1" dirty="0" smtClean="0">
                        <a:solidFill>
                          <a:srgbClr val="C00000"/>
                        </a:solidFill>
                        <a:latin typeface="Cambria Math" panose="02040503050406030204" pitchFamily="18" charset="0"/>
                      </a:rPr>
                      <m:t>𝑣</m:t>
                    </m:r>
                  </m:oMath>
                </a14:m>
                <a:r>
                  <a:rPr lang="en-US" sz="2000" dirty="0">
                    <a:solidFill>
                      <a:srgbClr val="C00000"/>
                    </a:solidFill>
                  </a:rPr>
                  <a:t> is a descendant of </a:t>
                </a:r>
                <a14:m>
                  <m:oMath xmlns:m="http://schemas.openxmlformats.org/officeDocument/2006/math">
                    <m:r>
                      <a:rPr lang="en-US" sz="2000" i="1" dirty="0" smtClean="0">
                        <a:solidFill>
                          <a:srgbClr val="C00000"/>
                        </a:solidFill>
                        <a:latin typeface="Cambria Math" panose="02040503050406030204" pitchFamily="18" charset="0"/>
                      </a:rPr>
                      <m:t>𝑢</m:t>
                    </m:r>
                  </m:oMath>
                </a14:m>
                <a:r>
                  <a:rPr lang="en-US" sz="2000" dirty="0">
                    <a:solidFill>
                      <a:srgbClr val="C00000"/>
                    </a:solidFill>
                  </a:rPr>
                  <a:t> </a:t>
                </a:r>
                <a:r>
                  <a:rPr lang="en-US" sz="2000" u="sng" dirty="0" err="1">
                    <a:solidFill>
                      <a:srgbClr val="C00000"/>
                    </a:solidFill>
                  </a:rPr>
                  <a:t>iff</a:t>
                </a:r>
                <a:r>
                  <a:rPr lang="en-US" sz="2000" dirty="0">
                    <a:solidFill>
                      <a:srgbClr val="C00000"/>
                    </a:solidFill>
                  </a:rPr>
                  <a:t> when </a:t>
                </a:r>
                <a14:m>
                  <m:oMath xmlns:m="http://schemas.openxmlformats.org/officeDocument/2006/math">
                    <m:r>
                      <a:rPr lang="en-US" sz="2000" i="1" dirty="0" smtClean="0">
                        <a:solidFill>
                          <a:srgbClr val="C00000"/>
                        </a:solidFill>
                        <a:latin typeface="Cambria Math" panose="02040503050406030204" pitchFamily="18" charset="0"/>
                      </a:rPr>
                      <m:t>𝑢</m:t>
                    </m:r>
                  </m:oMath>
                </a14:m>
                <a:r>
                  <a:rPr lang="en-US" sz="2000" dirty="0">
                    <a:solidFill>
                      <a:srgbClr val="C00000"/>
                    </a:solidFill>
                  </a:rPr>
                  <a:t> is discovered,</a:t>
                </a:r>
                <a:br>
                  <a:rPr lang="en-US" sz="2000" dirty="0">
                    <a:solidFill>
                      <a:srgbClr val="C00000"/>
                    </a:solidFill>
                  </a:rPr>
                </a:br>
                <a:r>
                  <a:rPr lang="en-US" sz="2000" dirty="0">
                    <a:solidFill>
                      <a:srgbClr val="C00000"/>
                    </a:solidFill>
                  </a:rPr>
                  <a:t>there is a path from </a:t>
                </a:r>
                <a14:m>
                  <m:oMath xmlns:m="http://schemas.openxmlformats.org/officeDocument/2006/math">
                    <m:r>
                      <a:rPr lang="en-US" sz="2000" i="1" dirty="0" smtClean="0">
                        <a:solidFill>
                          <a:srgbClr val="C00000"/>
                        </a:solidFill>
                        <a:latin typeface="Cambria Math" panose="02040503050406030204" pitchFamily="18" charset="0"/>
                      </a:rPr>
                      <m:t>𝑢</m:t>
                    </m:r>
                  </m:oMath>
                </a14:m>
                <a:r>
                  <a:rPr lang="en-US" sz="2000" dirty="0">
                    <a:solidFill>
                      <a:srgbClr val="C00000"/>
                    </a:solidFill>
                  </a:rPr>
                  <a:t> to </a:t>
                </a:r>
                <a14:m>
                  <m:oMath xmlns:m="http://schemas.openxmlformats.org/officeDocument/2006/math">
                    <m:r>
                      <a:rPr lang="en-US" sz="2000" i="1" dirty="0" smtClean="0">
                        <a:solidFill>
                          <a:srgbClr val="C00000"/>
                        </a:solidFill>
                        <a:latin typeface="Cambria Math" panose="02040503050406030204" pitchFamily="18" charset="0"/>
                      </a:rPr>
                      <m:t>𝑣</m:t>
                    </m:r>
                  </m:oMath>
                </a14:m>
                <a:r>
                  <a:rPr lang="en-US" sz="2000" dirty="0">
                    <a:solidFill>
                      <a:srgbClr val="C00000"/>
                    </a:solidFill>
                  </a:rPr>
                  <a:t> containing only WHITE nodes.</a:t>
                </a:r>
              </a:p>
              <a:p>
                <a:pPr>
                  <a:lnSpc>
                    <a:spcPct val="100000"/>
                  </a:lnSpc>
                  <a:spcBef>
                    <a:spcPts val="600"/>
                  </a:spcBef>
                </a:pPr>
                <a:r>
                  <a:rPr lang="en-US" sz="2000" b="1" dirty="0"/>
                  <a:t>Proof of [&lt;==]:</a:t>
                </a:r>
              </a:p>
              <a:p>
                <a:pPr>
                  <a:lnSpc>
                    <a:spcPct val="100000"/>
                  </a:lnSpc>
                  <a:spcBef>
                    <a:spcPts val="600"/>
                  </a:spcBef>
                </a:pPr>
                <a:r>
                  <a:rPr lang="en-US" sz="2000" dirty="0" err="1">
                    <a:solidFill>
                      <a:schemeClr val="tx1"/>
                    </a:solidFill>
                  </a:rPr>
                  <a:t>W.l.o.g</a:t>
                </a:r>
                <a:r>
                  <a:rPr lang="en-US" sz="2000" dirty="0">
                    <a:solidFill>
                      <a:schemeClr val="tx1"/>
                    </a:solidFill>
                  </a:rPr>
                  <a:t>., assume </a:t>
                </a:r>
                <a14:m>
                  <m:oMath xmlns:m="http://schemas.openxmlformats.org/officeDocument/2006/math">
                    <m:r>
                      <a:rPr lang="en-US" sz="2000" i="1" dirty="0">
                        <a:solidFill>
                          <a:schemeClr val="tx1"/>
                        </a:solidFill>
                        <a:latin typeface="Cambria Math" panose="02040503050406030204" pitchFamily="18" charset="0"/>
                      </a:rPr>
                      <m:t>𝑣</m:t>
                    </m:r>
                  </m:oMath>
                </a14:m>
                <a:r>
                  <a:rPr lang="en-US" sz="2000" dirty="0">
                    <a:solidFill>
                      <a:schemeClr val="tx1"/>
                    </a:solidFill>
                  </a:rPr>
                  <a:t> is the </a:t>
                </a:r>
                <a:r>
                  <a:rPr lang="en-US" sz="2000" i="1" dirty="0">
                    <a:solidFill>
                      <a:schemeClr val="tx1"/>
                    </a:solidFill>
                  </a:rPr>
                  <a:t>first</a:t>
                </a:r>
                <a:r>
                  <a:rPr lang="en-US" sz="2000" dirty="0">
                    <a:solidFill>
                      <a:schemeClr val="tx1"/>
                    </a:solidFill>
                  </a:rPr>
                  <a:t> node along the path </a:t>
                </a:r>
                <a:br>
                  <a:rPr lang="en-US" sz="2000" dirty="0">
                    <a:solidFill>
                      <a:schemeClr val="tx1"/>
                    </a:solidFill>
                  </a:rPr>
                </a:br>
                <a:r>
                  <a:rPr lang="en-US" sz="2000" dirty="0">
                    <a:solidFill>
                      <a:schemeClr val="tx1"/>
                    </a:solidFill>
                  </a:rPr>
                  <a:t>that does </a:t>
                </a:r>
                <a:r>
                  <a:rPr lang="en-US" sz="2000" i="1" dirty="0">
                    <a:solidFill>
                      <a:schemeClr val="tx1"/>
                    </a:solidFill>
                  </a:rPr>
                  <a:t>not</a:t>
                </a:r>
                <a:r>
                  <a:rPr lang="en-US" sz="2000" dirty="0">
                    <a:solidFill>
                      <a:schemeClr val="tx1"/>
                    </a:solidFill>
                  </a:rPr>
                  <a:t> become a descendant of </a:t>
                </a:r>
                <a14:m>
                  <m:oMath xmlns:m="http://schemas.openxmlformats.org/officeDocument/2006/math">
                    <m:r>
                      <a:rPr lang="en-US" sz="2000" b="0" i="1" smtClean="0">
                        <a:solidFill>
                          <a:schemeClr val="tx1"/>
                        </a:solidFill>
                        <a:latin typeface="Cambria Math" panose="02040503050406030204" pitchFamily="18" charset="0"/>
                      </a:rPr>
                      <m:t>𝑢</m:t>
                    </m:r>
                  </m:oMath>
                </a14:m>
                <a:r>
                  <a:rPr lang="en-US" sz="2000" dirty="0">
                    <a:solidFill>
                      <a:schemeClr val="tx1"/>
                    </a:solidFill>
                  </a:rPr>
                  <a:t>.</a:t>
                </a:r>
              </a:p>
              <a:p>
                <a:pPr>
                  <a:lnSpc>
                    <a:spcPct val="100000"/>
                  </a:lnSpc>
                  <a:spcBef>
                    <a:spcPts val="600"/>
                  </a:spcBef>
                </a:pPr>
                <a:r>
                  <a:rPr lang="en-US" sz="2000" dirty="0"/>
                  <a:t>So we have </a:t>
                </a:r>
                <a14:m>
                  <m:oMath xmlns:m="http://schemas.openxmlformats.org/officeDocument/2006/math">
                    <m:d>
                      <m:dPr>
                        <m:begChr m:val="["/>
                        <m:endChr m:val="]"/>
                        <m:ctrlPr>
                          <a:rPr lang="en-US" sz="2000" b="0" i="1" smtClean="0">
                            <a:latin typeface="Cambria Math" panose="02040503050406030204" pitchFamily="18" charset="0"/>
                          </a:rPr>
                        </m:ctrlPr>
                      </m:dPr>
                      <m:e>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𝑣</m:t>
                            </m:r>
                          </m:e>
                          <m:sub>
                            <m:r>
                              <a:rPr lang="en-US" sz="2000" b="0" i="1" smtClean="0">
                                <a:latin typeface="Cambria Math" panose="02040503050406030204" pitchFamily="18" charset="0"/>
                              </a:rPr>
                              <m:t>𝑘</m:t>
                            </m:r>
                          </m:sub>
                        </m:sSub>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𝑣</m:t>
                            </m:r>
                          </m:e>
                          <m:sub>
                            <m:r>
                              <a:rPr lang="en-US" sz="2000" b="0" i="1" smtClean="0">
                                <a:latin typeface="Cambria Math" panose="02040503050406030204" pitchFamily="18" charset="0"/>
                              </a:rPr>
                              <m:t>𝑘</m:t>
                            </m:r>
                          </m:sub>
                        </m:sSub>
                        <m:r>
                          <a:rPr lang="en-US" sz="2000" b="0" i="1" smtClean="0">
                            <a:latin typeface="Cambria Math" panose="02040503050406030204" pitchFamily="18" charset="0"/>
                          </a:rPr>
                          <m:t>.</m:t>
                        </m:r>
                        <m:r>
                          <a:rPr lang="en-US" sz="2000" b="0" i="1" smtClean="0">
                            <a:latin typeface="Cambria Math" panose="02040503050406030204" pitchFamily="18" charset="0"/>
                          </a:rPr>
                          <m:t>𝑓</m:t>
                        </m:r>
                      </m:e>
                    </m:d>
                    <m:r>
                      <a:rPr lang="en-US" sz="2000" b="0" i="1" smtClean="0">
                        <a:latin typeface="Cambria Math" panose="02040503050406030204" pitchFamily="18" charset="0"/>
                      </a:rPr>
                      <m:t>⊂</m:t>
                    </m:r>
                    <m:d>
                      <m:dPr>
                        <m:begChr m:val="["/>
                        <m:endChr m:val="]"/>
                        <m:ctrlPr>
                          <a:rPr lang="en-US" sz="2000" b="0" i="1" smtClean="0">
                            <a:latin typeface="Cambria Math" panose="02040503050406030204" pitchFamily="18" charset="0"/>
                          </a:rPr>
                        </m:ctrlPr>
                      </m:dPr>
                      <m:e>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m:t>
                        </m:r>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𝑓</m:t>
                        </m:r>
                      </m:e>
                    </m:d>
                  </m:oMath>
                </a14:m>
                <a:r>
                  <a:rPr lang="en-US" sz="2000" dirty="0">
                    <a:solidFill>
                      <a:schemeClr val="tx1"/>
                    </a:solidFill>
                  </a:rPr>
                  <a:t>.</a:t>
                </a:r>
              </a:p>
              <a:p>
                <a:pPr>
                  <a:lnSpc>
                    <a:spcPct val="100000"/>
                  </a:lnSpc>
                  <a:spcBef>
                    <a:spcPts val="600"/>
                  </a:spcBef>
                </a:pPr>
                <a:r>
                  <a:rPr lang="en-US" sz="2000" dirty="0"/>
                  <a:t>But </a:t>
                </a:r>
                <a14:m>
                  <m:oMath xmlns:m="http://schemas.openxmlformats.org/officeDocument/2006/math">
                    <m:r>
                      <a:rPr lang="en-US" sz="2000" i="1" dirty="0" smtClean="0">
                        <a:latin typeface="Cambria Math" panose="02040503050406030204" pitchFamily="18" charset="0"/>
                      </a:rPr>
                      <m:t>𝑣</m:t>
                    </m:r>
                  </m:oMath>
                </a14:m>
                <a:r>
                  <a:rPr lang="en-US" sz="2000" dirty="0"/>
                  <a:t> is discovered after </a:t>
                </a:r>
                <a14:m>
                  <m:oMath xmlns:m="http://schemas.openxmlformats.org/officeDocument/2006/math">
                    <m:r>
                      <a:rPr lang="en-US" sz="2000" i="1" dirty="0" smtClean="0">
                        <a:latin typeface="Cambria Math" panose="02040503050406030204" pitchFamily="18" charset="0"/>
                      </a:rPr>
                      <m:t>𝑢</m:t>
                    </m:r>
                  </m:oMath>
                </a14:m>
                <a:r>
                  <a:rPr lang="en-US" sz="2000" dirty="0"/>
                  <a:t> is discovered, and before </a:t>
                </a:r>
                <a14:m>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𝑣</m:t>
                        </m:r>
                      </m:e>
                      <m:sub>
                        <m:r>
                          <a:rPr lang="en-US" sz="2000" b="0" i="1" smtClean="0">
                            <a:latin typeface="Cambria Math" panose="02040503050406030204" pitchFamily="18" charset="0"/>
                          </a:rPr>
                          <m:t>𝑘</m:t>
                        </m:r>
                      </m:sub>
                    </m:sSub>
                  </m:oMath>
                </a14:m>
                <a:r>
                  <a:rPr lang="en-US" sz="2000" dirty="0">
                    <a:solidFill>
                      <a:schemeClr val="tx1"/>
                    </a:solidFill>
                  </a:rPr>
                  <a:t> is finished.</a:t>
                </a:r>
              </a:p>
              <a:p>
                <a:pPr>
                  <a:lnSpc>
                    <a:spcPct val="100000"/>
                  </a:lnSpc>
                  <a:spcBef>
                    <a:spcPts val="600"/>
                  </a:spcBef>
                </a:pPr>
                <a:r>
                  <a:rPr lang="en-US" sz="2000" dirty="0"/>
                  <a:t>So we have </a:t>
                </a:r>
                <a14:m>
                  <m:oMath xmlns:m="http://schemas.openxmlformats.org/officeDocument/2006/math">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&lt;</m:t>
                    </m:r>
                    <m:r>
                      <a:rPr lang="en-US" sz="2000" b="0" i="1" smtClean="0">
                        <a:latin typeface="Cambria Math" panose="02040503050406030204" pitchFamily="18" charset="0"/>
                      </a:rPr>
                      <m:t>𝑣</m:t>
                    </m:r>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&lt;</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𝑣</m:t>
                        </m:r>
                      </m:e>
                      <m:sub>
                        <m:r>
                          <a:rPr lang="en-US" sz="2000" b="0" i="1" smtClean="0">
                            <a:latin typeface="Cambria Math" panose="02040503050406030204" pitchFamily="18" charset="0"/>
                          </a:rPr>
                          <m:t>𝑘</m:t>
                        </m:r>
                      </m:sub>
                    </m:sSub>
                    <m:r>
                      <a:rPr lang="en-US" sz="2000" b="0" i="1" smtClean="0">
                        <a:latin typeface="Cambria Math" panose="02040503050406030204" pitchFamily="18" charset="0"/>
                      </a:rPr>
                      <m:t>.</m:t>
                    </m:r>
                    <m:r>
                      <a:rPr lang="en-US" sz="2000" b="0" i="1" smtClean="0">
                        <a:latin typeface="Cambria Math" panose="02040503050406030204" pitchFamily="18" charset="0"/>
                      </a:rPr>
                      <m:t>𝑓</m:t>
                    </m:r>
                    <m:r>
                      <a:rPr lang="en-US" sz="2000" b="0" i="1" smtClean="0">
                        <a:latin typeface="Cambria Math" panose="02040503050406030204" pitchFamily="18" charset="0"/>
                      </a:rPr>
                      <m:t>≤</m:t>
                    </m:r>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𝑓</m:t>
                    </m:r>
                  </m:oMath>
                </a14:m>
                <a:r>
                  <a:rPr lang="en-US" sz="2000" dirty="0">
                    <a:solidFill>
                      <a:schemeClr val="tx1"/>
                    </a:solidFill>
                  </a:rPr>
                  <a:t>.</a:t>
                </a:r>
              </a:p>
              <a:p>
                <a:pPr>
                  <a:lnSpc>
                    <a:spcPct val="100000"/>
                  </a:lnSpc>
                  <a:spcBef>
                    <a:spcPts val="600"/>
                  </a:spcBef>
                </a:pPr>
                <a:r>
                  <a:rPr lang="en-US" sz="2000" dirty="0"/>
                  <a:t>Then it must be </a:t>
                </a:r>
                <a14:m>
                  <m:oMath xmlns:m="http://schemas.openxmlformats.org/officeDocument/2006/math">
                    <m:d>
                      <m:dPr>
                        <m:begChr m:val="["/>
                        <m:endChr m:val="]"/>
                        <m:ctrlPr>
                          <a:rPr lang="en-US" sz="2000" i="1">
                            <a:latin typeface="Cambria Math" panose="02040503050406030204" pitchFamily="18" charset="0"/>
                          </a:rPr>
                        </m:ctrlPr>
                      </m:dPr>
                      <m:e>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b="0" i="1" smtClean="0">
                            <a:latin typeface="Cambria Math" panose="02040503050406030204" pitchFamily="18" charset="0"/>
                          </a:rPr>
                          <m:t>𝑣</m:t>
                        </m:r>
                        <m:r>
                          <a:rPr lang="en-US" sz="2000" i="1">
                            <a:latin typeface="Cambria Math" panose="02040503050406030204" pitchFamily="18" charset="0"/>
                          </a:rPr>
                          <m:t>.</m:t>
                        </m:r>
                        <m:r>
                          <a:rPr lang="en-US" sz="2000" i="1">
                            <a:latin typeface="Cambria Math" panose="02040503050406030204" pitchFamily="18" charset="0"/>
                          </a:rPr>
                          <m:t>𝑓</m:t>
                        </m:r>
                      </m:e>
                    </m:d>
                    <m:r>
                      <a:rPr lang="en-US" sz="2000" i="1">
                        <a:latin typeface="Cambria Math" panose="02040503050406030204" pitchFamily="18" charset="0"/>
                      </a:rPr>
                      <m:t>⊂</m:t>
                    </m:r>
                    <m:d>
                      <m:dPr>
                        <m:begChr m:val="["/>
                        <m:endChr m:val="]"/>
                        <m:ctrlPr>
                          <a:rPr lang="en-US" sz="2000" i="1">
                            <a:latin typeface="Cambria Math" panose="02040503050406030204" pitchFamily="18" charset="0"/>
                          </a:rPr>
                        </m:ctrlPr>
                      </m:dPr>
                      <m:e>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m:t>
                        </m:r>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𝑓</m:t>
                        </m:r>
                      </m:e>
                    </m:d>
                  </m:oMath>
                </a14:m>
                <a:r>
                  <a:rPr lang="en-US" sz="2000" dirty="0">
                    <a:solidFill>
                      <a:schemeClr val="tx1"/>
                    </a:solidFill>
                  </a:rPr>
                  <a:t>, implying </a:t>
                </a:r>
                <a14:m>
                  <m:oMath xmlns:m="http://schemas.openxmlformats.org/officeDocument/2006/math">
                    <m:r>
                      <a:rPr lang="en-US" sz="2000" i="1" dirty="0" smtClean="0">
                        <a:solidFill>
                          <a:schemeClr val="tx1"/>
                        </a:solidFill>
                        <a:latin typeface="Cambria Math" panose="02040503050406030204" pitchFamily="18" charset="0"/>
                      </a:rPr>
                      <m:t>𝑣</m:t>
                    </m:r>
                  </m:oMath>
                </a14:m>
                <a:r>
                  <a:rPr lang="en-US" sz="2000" dirty="0">
                    <a:solidFill>
                      <a:schemeClr val="tx1"/>
                    </a:solidFill>
                  </a:rPr>
                  <a:t> is a descendant of </a:t>
                </a:r>
                <a14:m>
                  <m:oMath xmlns:m="http://schemas.openxmlformats.org/officeDocument/2006/math">
                    <m:r>
                      <a:rPr lang="en-US" sz="2000" i="1" dirty="0" smtClean="0">
                        <a:solidFill>
                          <a:schemeClr val="tx1"/>
                        </a:solidFill>
                        <a:latin typeface="Cambria Math" panose="02040503050406030204" pitchFamily="18" charset="0"/>
                      </a:rPr>
                      <m:t>𝑢</m:t>
                    </m:r>
                  </m:oMath>
                </a14:m>
                <a:r>
                  <a:rPr lang="en-US" sz="2000" dirty="0">
                    <a:solidFill>
                      <a:schemeClr val="tx1"/>
                    </a:solidFill>
                  </a:rPr>
                  <a:t>.</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8515350" cy="4802185"/>
              </a:xfrm>
              <a:blipFill rotWithShape="1">
                <a:blip r:embed="rId1"/>
                <a:stretch>
                  <a:fillRect l="-644" t="-635"/>
                </a:stretch>
              </a:blipFill>
            </p:spPr>
            <p:txBody>
              <a:bodyPr/>
              <a:lstStyle/>
              <a:p>
                <a:r>
                  <a:rPr lang="en-US">
                    <a:noFill/>
                  </a:rPr>
                  <a:t> </a:t>
                </a:r>
                <a:endParaRPr lang="en-US">
                  <a:noFill/>
                </a:endParaRPr>
              </a:p>
            </p:txBody>
          </p:sp>
        </mc:Fallback>
      </mc:AlternateContent>
      <p:grpSp>
        <p:nvGrpSpPr>
          <p:cNvPr id="13" name="组合 12"/>
          <p:cNvGrpSpPr/>
          <p:nvPr/>
        </p:nvGrpSpPr>
        <p:grpSpPr>
          <a:xfrm>
            <a:off x="2088142" y="5468649"/>
            <a:ext cx="4967715" cy="466603"/>
            <a:chOff x="2528024" y="5167312"/>
            <a:chExt cx="4967715" cy="466603"/>
          </a:xfrm>
        </p:grpSpPr>
        <mc:AlternateContent xmlns:mc="http://schemas.openxmlformats.org/markup-compatibility/2006">
          <mc:Choice xmlns:a14="http://schemas.microsoft.com/office/drawing/2010/main" Requires="a14">
            <p:sp>
              <p:nvSpPr>
                <p:cNvPr id="8" name="椭圆 7">
                  <a:extLst>
                    <a:ext uri="{FF2B5EF4-FFF2-40B4-BE49-F238E27FC236}">
                      <a14:artisticCrisscrossEtching id="{0880C92D-E185-4BCE-94D4-F04BF181B0B1}"/>
                    </a:ext>
                  </a:extLst>
                </p:cNvPr>
                <p:cNvSpPr/>
                <p:nvPr/>
              </p:nvSpPr>
              <p:spPr>
                <a:xfrm>
                  <a:off x="2528024" y="5265295"/>
                  <a:ext cx="363682" cy="363682"/>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2000"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𝑢</m:t>
                        </m:r>
                      </m:oMath>
                    </m:oMathPara>
                  </a14:m>
                  <a:endParaRPr lang="en-US" dirty="0">
                    <a:solidFill>
                      <a:schemeClr val="tx1"/>
                    </a:solidFill>
                  </a:endParaRPr>
                </a:p>
              </p:txBody>
            </p:sp>
          </mc:Choice>
          <mc:Fallback>
            <p:sp>
              <p:nvSpPr>
                <p:cNvPr id="8" name="椭圆 7"/>
                <p:cNvSpPr>
                  <a:spLocks noRot="1" noChangeAspect="1" noMove="1" noResize="1" noEditPoints="1" noAdjustHandles="1" noChangeArrowheads="1" noChangeShapeType="1" noTextEdit="1"/>
                </p:cNvSpPr>
                <p:nvPr/>
              </p:nvSpPr>
              <p:spPr>
                <a:xfrm>
                  <a:off x="2528024" y="5265295"/>
                  <a:ext cx="363682" cy="363682"/>
                </a:xfrm>
                <a:prstGeom prst="ellipse">
                  <a:avLst/>
                </a:prstGeom>
                <a:blipFill rotWithShape="1">
                  <a:blip r:embed="rId2"/>
                  <a:stretch>
                    <a:fillRect/>
                  </a:stretch>
                </a:blipFill>
                <a:ln>
                  <a:solidFill>
                    <a:schemeClr val="tx1"/>
                  </a:solidFill>
                </a:ln>
              </p:spPr>
              <p:txBody>
                <a:bodyPr/>
                <a:lstStyle/>
                <a:p>
                  <a:r>
                    <a:rPr lang="en-US">
                      <a:noFill/>
                    </a:rPr>
                    <a:t> </a:t>
                  </a:r>
                  <a:endParaRPr lang="en-US">
                    <a:noFill/>
                  </a:endParaRPr>
                </a:p>
              </p:txBody>
            </p:sp>
          </mc:Fallback>
        </mc:AlternateContent>
        <mc:AlternateContent xmlns:mc="http://schemas.openxmlformats.org/markup-compatibility/2006">
          <mc:Choice xmlns:a14="http://schemas.microsoft.com/office/drawing/2010/main" Requires="a14">
            <p:sp>
              <p:nvSpPr>
                <p:cNvPr id="9" name="椭圆 8">
                  <a:extLst>
                    <a:ext uri="{FF2B5EF4-FFF2-40B4-BE49-F238E27FC236}">
                      <a14:artisticCrisscrossEtching id="{D331FEE0-2531-432C-BA34-B6029D65E66E}"/>
                    </a:ext>
                  </a:extLst>
                </p:cNvPr>
                <p:cNvSpPr/>
                <p:nvPr/>
              </p:nvSpPr>
              <p:spPr>
                <a:xfrm>
                  <a:off x="6252293" y="5270233"/>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2000" algn="ctr"/>
                  <a14:m>
                    <m:oMathPara xmlns:m="http://schemas.openxmlformats.org/officeDocument/2006/math">
                      <m:oMathParaPr>
                        <m:jc m:val="centerGroup"/>
                      </m:oMathParaPr>
                      <m:oMath xmlns:m="http://schemas.openxmlformats.org/officeDocument/2006/math">
                        <m:sSub>
                          <m:sSubPr>
                            <m:ctrlPr>
                              <a:rPr lang="en-US" b="0" i="1" dirty="0" smtClean="0">
                                <a:solidFill>
                                  <a:schemeClr val="tx1"/>
                                </a:solidFill>
                                <a:latin typeface="Cambria Math" panose="02040503050406030204" pitchFamily="18" charset="0"/>
                              </a:rPr>
                            </m:ctrlPr>
                          </m:sSubPr>
                          <m:e>
                            <m:r>
                              <a:rPr lang="en-US" b="0" i="1" dirty="0" smtClean="0">
                                <a:solidFill>
                                  <a:schemeClr val="tx1"/>
                                </a:solidFill>
                                <a:latin typeface="Cambria Math" panose="02040503050406030204" pitchFamily="18" charset="0"/>
                              </a:rPr>
                              <m:t>𝑣</m:t>
                            </m:r>
                          </m:e>
                          <m:sub>
                            <m:r>
                              <a:rPr lang="en-US" b="0" i="1" dirty="0" smtClean="0">
                                <a:solidFill>
                                  <a:schemeClr val="tx1"/>
                                </a:solidFill>
                                <a:latin typeface="Cambria Math" panose="02040503050406030204" pitchFamily="18" charset="0"/>
                              </a:rPr>
                              <m:t>𝑘</m:t>
                            </m:r>
                          </m:sub>
                        </m:sSub>
                      </m:oMath>
                    </m:oMathPara>
                  </a14:m>
                  <a:endParaRPr lang="en-US" dirty="0">
                    <a:solidFill>
                      <a:schemeClr val="tx1"/>
                    </a:solidFill>
                  </a:endParaRPr>
                </a:p>
              </p:txBody>
            </p:sp>
          </mc:Choice>
          <mc:Fallback>
            <p:sp>
              <p:nvSpPr>
                <p:cNvPr id="9" name="椭圆 8"/>
                <p:cNvSpPr>
                  <a:spLocks noRot="1" noChangeAspect="1" noMove="1" noResize="1" noEditPoints="1" noAdjustHandles="1" noChangeArrowheads="1" noChangeShapeType="1" noTextEdit="1"/>
                </p:cNvSpPr>
                <p:nvPr/>
              </p:nvSpPr>
              <p:spPr>
                <a:xfrm>
                  <a:off x="6252293" y="5270233"/>
                  <a:ext cx="363682" cy="363682"/>
                </a:xfrm>
                <a:prstGeom prst="ellipse">
                  <a:avLst/>
                </a:prstGeom>
                <a:blipFill rotWithShape="1">
                  <a:blip r:embed="rId3"/>
                  <a:stretch>
                    <a:fillRect/>
                  </a:stretch>
                </a:blipFill>
                <a:ln>
                  <a:solidFill>
                    <a:schemeClr val="tx1"/>
                  </a:solidFill>
                </a:ln>
              </p:spPr>
              <p:txBody>
                <a:bodyPr/>
                <a:lstStyle/>
                <a:p>
                  <a:r>
                    <a:rPr lang="en-US">
                      <a:noFill/>
                    </a:rPr>
                    <a:t> </a:t>
                  </a:r>
                  <a:endParaRPr lang="en-US">
                    <a:noFill/>
                  </a:endParaRPr>
                </a:p>
              </p:txBody>
            </p:sp>
          </mc:Fallback>
        </mc:AlternateContent>
        <mc:AlternateContent xmlns:mc="http://schemas.openxmlformats.org/markup-compatibility/2006">
          <mc:Choice xmlns:a14="http://schemas.microsoft.com/office/drawing/2010/main" Requires="a14">
            <p:sp>
              <p:nvSpPr>
                <p:cNvPr id="10" name="椭圆 9">
                  <a:extLst>
                    <a:ext uri="{FF2B5EF4-FFF2-40B4-BE49-F238E27FC236}">
                      <a14:artisticCrisscrossEtching id="{12DF3752-5B0B-45D8-8961-A3D7A756EBA4}"/>
                    </a:ext>
                  </a:extLst>
                </p:cNvPr>
                <p:cNvSpPr/>
                <p:nvPr/>
              </p:nvSpPr>
              <p:spPr>
                <a:xfrm>
                  <a:off x="3407788" y="526529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2000" algn="ctr"/>
                  <a14:m>
                    <m:oMathPara xmlns:m="http://schemas.openxmlformats.org/officeDocument/2006/math">
                      <m:oMathParaPr>
                        <m:jc m:val="centerGroup"/>
                      </m:oMathParaPr>
                      <m:oMath xmlns:m="http://schemas.openxmlformats.org/officeDocument/2006/math">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𝑣</m:t>
                            </m:r>
                          </m:e>
                          <m:sub>
                            <m:r>
                              <a:rPr lang="en-US" b="0" i="1" smtClean="0">
                                <a:solidFill>
                                  <a:schemeClr val="tx1"/>
                                </a:solidFill>
                                <a:latin typeface="Cambria Math" panose="02040503050406030204" pitchFamily="18" charset="0"/>
                              </a:rPr>
                              <m:t>1</m:t>
                            </m:r>
                          </m:sub>
                        </m:sSub>
                      </m:oMath>
                    </m:oMathPara>
                  </a14:m>
                  <a:endParaRPr lang="en-US" dirty="0">
                    <a:solidFill>
                      <a:schemeClr val="tx1"/>
                    </a:solidFill>
                  </a:endParaRPr>
                </a:p>
              </p:txBody>
            </p:sp>
          </mc:Choice>
          <mc:Fallback>
            <p:sp>
              <p:nvSpPr>
                <p:cNvPr id="10" name="椭圆 9"/>
                <p:cNvSpPr>
                  <a:spLocks noRot="1" noChangeAspect="1" noMove="1" noResize="1" noEditPoints="1" noAdjustHandles="1" noChangeArrowheads="1" noChangeShapeType="1" noTextEdit="1"/>
                </p:cNvSpPr>
                <p:nvPr/>
              </p:nvSpPr>
              <p:spPr>
                <a:xfrm>
                  <a:off x="3407788" y="5265295"/>
                  <a:ext cx="363682" cy="363682"/>
                </a:xfrm>
                <a:prstGeom prst="ellipse">
                  <a:avLst/>
                </a:prstGeom>
                <a:blipFill rotWithShape="1">
                  <a:blip r:embed="rId4"/>
                  <a:stretch>
                    <a:fillRect/>
                  </a:stretch>
                </a:blipFill>
                <a:ln>
                  <a:solidFill>
                    <a:schemeClr val="tx1"/>
                  </a:solidFill>
                </a:ln>
              </p:spPr>
              <p:txBody>
                <a:bodyPr/>
                <a:lstStyle/>
                <a:p>
                  <a:r>
                    <a:rPr lang="en-US">
                      <a:noFill/>
                    </a:rPr>
                    <a:t> </a:t>
                  </a:r>
                  <a:endParaRPr lang="en-US">
                    <a:noFill/>
                  </a:endParaRPr>
                </a:p>
              </p:txBody>
            </p:sp>
          </mc:Fallback>
        </mc:AlternateContent>
        <mc:AlternateContent xmlns:mc="http://schemas.openxmlformats.org/markup-compatibility/2006">
          <mc:Choice xmlns:a14="http://schemas.microsoft.com/office/drawing/2010/main" Requires="a14">
            <p:sp>
              <p:nvSpPr>
                <p:cNvPr id="11" name="椭圆 10">
                  <a:extLst>
                    <a:ext uri="{FF2B5EF4-FFF2-40B4-BE49-F238E27FC236}">
                      <a14:artisticCrisscrossEtching id="{777E23E1-5A92-4C76-9BB4-06AED869CA04}"/>
                    </a:ext>
                  </a:extLst>
                </p:cNvPr>
                <p:cNvSpPr/>
                <p:nvPr/>
              </p:nvSpPr>
              <p:spPr>
                <a:xfrm>
                  <a:off x="4287552" y="526529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2000" algn="ctr"/>
                  <a14:m>
                    <m:oMathPara xmlns:m="http://schemas.openxmlformats.org/officeDocument/2006/math">
                      <m:oMathParaPr>
                        <m:jc m:val="centerGroup"/>
                      </m:oMathParaPr>
                      <m:oMath xmlns:m="http://schemas.openxmlformats.org/officeDocument/2006/math">
                        <m:sSub>
                          <m:sSubPr>
                            <m:ctrlPr>
                              <a:rPr lang="en-US" b="0" i="1" dirty="0" smtClean="0">
                                <a:solidFill>
                                  <a:schemeClr val="tx1"/>
                                </a:solidFill>
                                <a:latin typeface="Cambria Math" panose="02040503050406030204" pitchFamily="18" charset="0"/>
                              </a:rPr>
                            </m:ctrlPr>
                          </m:sSubPr>
                          <m:e>
                            <m:r>
                              <a:rPr lang="en-US" b="0" i="1" dirty="0" smtClean="0">
                                <a:solidFill>
                                  <a:schemeClr val="tx1"/>
                                </a:solidFill>
                                <a:latin typeface="Cambria Math" panose="02040503050406030204" pitchFamily="18" charset="0"/>
                              </a:rPr>
                              <m:t>𝑣</m:t>
                            </m:r>
                          </m:e>
                          <m:sub>
                            <m:r>
                              <a:rPr lang="en-US" b="0" i="1" dirty="0" smtClean="0">
                                <a:solidFill>
                                  <a:schemeClr val="tx1"/>
                                </a:solidFill>
                                <a:latin typeface="Cambria Math" panose="02040503050406030204" pitchFamily="18" charset="0"/>
                              </a:rPr>
                              <m:t>2</m:t>
                            </m:r>
                          </m:sub>
                        </m:sSub>
                      </m:oMath>
                    </m:oMathPara>
                  </a14:m>
                  <a:endParaRPr lang="en-US" dirty="0">
                    <a:solidFill>
                      <a:schemeClr val="tx1"/>
                    </a:solidFill>
                  </a:endParaRPr>
                </a:p>
              </p:txBody>
            </p:sp>
          </mc:Choice>
          <mc:Fallback>
            <p:sp>
              <p:nvSpPr>
                <p:cNvPr id="11" name="椭圆 10"/>
                <p:cNvSpPr>
                  <a:spLocks noRot="1" noChangeAspect="1" noMove="1" noResize="1" noEditPoints="1" noAdjustHandles="1" noChangeArrowheads="1" noChangeShapeType="1" noTextEdit="1"/>
                </p:cNvSpPr>
                <p:nvPr/>
              </p:nvSpPr>
              <p:spPr>
                <a:xfrm>
                  <a:off x="4287552" y="5265295"/>
                  <a:ext cx="363682" cy="363682"/>
                </a:xfrm>
                <a:prstGeom prst="ellipse">
                  <a:avLst/>
                </a:prstGeom>
                <a:blipFill rotWithShape="1">
                  <a:blip r:embed="rId5"/>
                  <a:stretch>
                    <a:fillRect/>
                  </a:stretch>
                </a:blipFill>
                <a:ln>
                  <a:solidFill>
                    <a:schemeClr val="tx1"/>
                  </a:solidFill>
                </a:ln>
              </p:spPr>
              <p:txBody>
                <a:bodyPr/>
                <a:lstStyle/>
                <a:p>
                  <a:r>
                    <a:rPr lang="en-US">
                      <a:noFill/>
                    </a:rPr>
                    <a:t> </a:t>
                  </a:r>
                  <a:endParaRPr lang="en-US">
                    <a:noFill/>
                  </a:endParaRPr>
                </a:p>
              </p:txBody>
            </p:sp>
          </mc:Fallback>
        </mc:AlternateContent>
        <p:cxnSp>
          <p:nvCxnSpPr>
            <p:cNvPr id="12" name="直接箭头连接符 11"/>
            <p:cNvCxnSpPr>
              <a:stCxn id="8" idx="6"/>
              <a:endCxn id="10" idx="2"/>
            </p:cNvCxnSpPr>
            <p:nvPr/>
          </p:nvCxnSpPr>
          <p:spPr>
            <a:xfrm>
              <a:off x="2891706" y="544713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10" idx="6"/>
              <a:endCxn id="11" idx="2"/>
            </p:cNvCxnSpPr>
            <p:nvPr/>
          </p:nvCxnSpPr>
          <p:spPr>
            <a:xfrm>
              <a:off x="3771470" y="5447136"/>
              <a:ext cx="51608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11" idx="6"/>
            </p:cNvCxnSpPr>
            <p:nvPr/>
          </p:nvCxnSpPr>
          <p:spPr>
            <a:xfrm>
              <a:off x="4651234" y="5447136"/>
              <a:ext cx="516082" cy="147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a:endCxn id="9" idx="2"/>
            </p:cNvCxnSpPr>
            <p:nvPr/>
          </p:nvCxnSpPr>
          <p:spPr>
            <a:xfrm>
              <a:off x="5782100" y="5452074"/>
              <a:ext cx="470193"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5162764" y="5167312"/>
              <a:ext cx="623889" cy="461665"/>
            </a:xfrm>
            <a:prstGeom prst="rect">
              <a:avLst/>
            </a:prstGeom>
            <a:noFill/>
          </p:spPr>
          <p:txBody>
            <a:bodyPr wrap="none" rtlCol="0">
              <a:spAutoFit/>
            </a:bodyPr>
            <a:lstStyle/>
            <a:p>
              <a:r>
                <a:rPr lang="en-US" sz="2400" b="1" dirty="0"/>
                <a:t>……</a:t>
              </a:r>
              <a:endParaRPr lang="en-US" sz="2400" b="1" dirty="0"/>
            </a:p>
          </p:txBody>
        </p:sp>
        <mc:AlternateContent xmlns:mc="http://schemas.openxmlformats.org/markup-compatibility/2006">
          <mc:Choice xmlns:a14="http://schemas.microsoft.com/office/drawing/2010/main" Requires="a14">
            <p:sp>
              <p:nvSpPr>
                <p:cNvPr id="16" name="椭圆 15">
                  <a:extLst>
                    <a:ext uri="{FF2B5EF4-FFF2-40B4-BE49-F238E27FC236}">
                      <a14:artisticCrisscrossEtching id="{5AA851CE-116F-4686-908E-C104CE2A4277}"/>
                    </a:ext>
                  </a:extLst>
                </p:cNvPr>
                <p:cNvSpPr/>
                <p:nvPr/>
              </p:nvSpPr>
              <p:spPr>
                <a:xfrm>
                  <a:off x="7132057" y="5265295"/>
                  <a:ext cx="363682" cy="36368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2000" algn="ctr"/>
                  <a14:m>
                    <m:oMathPara xmlns:m="http://schemas.openxmlformats.org/officeDocument/2006/math">
                      <m:oMathParaPr>
                        <m:jc m:val="centerGroup"/>
                      </m:oMathParaPr>
                      <m:oMath xmlns:m="http://schemas.openxmlformats.org/officeDocument/2006/math">
                        <m:r>
                          <a:rPr lang="en-US" b="0" i="1" dirty="0" smtClean="0">
                            <a:solidFill>
                              <a:schemeClr val="tx1"/>
                            </a:solidFill>
                            <a:latin typeface="Cambria Math" panose="02040503050406030204" pitchFamily="18" charset="0"/>
                          </a:rPr>
                          <m:t>𝑣</m:t>
                        </m:r>
                      </m:oMath>
                    </m:oMathPara>
                  </a14:m>
                  <a:endParaRPr lang="en-US" dirty="0">
                    <a:solidFill>
                      <a:schemeClr val="tx1"/>
                    </a:solidFill>
                  </a:endParaRPr>
                </a:p>
              </p:txBody>
            </p:sp>
          </mc:Choice>
          <mc:Fallback>
            <p:sp>
              <p:nvSpPr>
                <p:cNvPr id="16" name="椭圆 15"/>
                <p:cNvSpPr>
                  <a:spLocks noRot="1" noChangeAspect="1" noMove="1" noResize="1" noEditPoints="1" noAdjustHandles="1" noChangeArrowheads="1" noChangeShapeType="1" noTextEdit="1"/>
                </p:cNvSpPr>
                <p:nvPr/>
              </p:nvSpPr>
              <p:spPr>
                <a:xfrm>
                  <a:off x="7132057" y="5265295"/>
                  <a:ext cx="363682" cy="363682"/>
                </a:xfrm>
                <a:prstGeom prst="ellipse">
                  <a:avLst/>
                </a:prstGeom>
                <a:blipFill rotWithShape="1">
                  <a:blip r:embed="rId6"/>
                  <a:stretch>
                    <a:fillRect/>
                  </a:stretch>
                </a:blipFill>
                <a:ln>
                  <a:solidFill>
                    <a:schemeClr val="tx1"/>
                  </a:solidFill>
                </a:ln>
              </p:spPr>
              <p:txBody>
                <a:bodyPr/>
                <a:lstStyle/>
                <a:p>
                  <a:r>
                    <a:rPr lang="en-US">
                      <a:noFill/>
                    </a:rPr>
                    <a:t> </a:t>
                  </a:r>
                  <a:endParaRPr lang="en-US">
                    <a:noFill/>
                  </a:endParaRPr>
                </a:p>
              </p:txBody>
            </p:sp>
          </mc:Fallback>
        </mc:AlternateContent>
        <p:cxnSp>
          <p:nvCxnSpPr>
            <p:cNvPr id="17" name="直接箭头连接符 16"/>
            <p:cNvCxnSpPr>
              <a:stCxn id="9" idx="6"/>
              <a:endCxn id="16" idx="2"/>
            </p:cNvCxnSpPr>
            <p:nvPr/>
          </p:nvCxnSpPr>
          <p:spPr>
            <a:xfrm flipV="1">
              <a:off x="6615975" y="5447136"/>
              <a:ext cx="516082" cy="4938"/>
            </a:xfrm>
            <a:prstGeom prst="straightConnector1">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p14="http://schemas.microsoft.com/office/powerpoint/2010/main">
        <mc:Choice Requires="p14">
          <p:contentPart r:id="rId7" p14:bwMode="auto">
            <p14:nvContentPartPr>
              <p14:cNvPr id="4" name="墨迹 3"/>
              <p14:cNvContentPartPr/>
              <p14:nvPr/>
            </p14:nvContentPartPr>
            <p14:xfrm>
              <a:off x="1003208" y="3045565"/>
              <a:ext cx="679770" cy="76687"/>
            </p14:xfrm>
          </p:contentPart>
        </mc:Choice>
        <mc:Fallback xmlns="">
          <p:pic>
            <p:nvPicPr>
              <p:cNvPr id="4" name="墨迹 3"/>
            </p:nvPicPr>
            <p:blipFill>
              <a:blip/>
            </p:blipFill>
            <p:spPr>
              <a:xfrm>
                <a:off x="1003208" y="3045565"/>
                <a:ext cx="679770" cy="76687"/>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5" name="墨迹 4"/>
              <p14:cNvContentPartPr/>
              <p14:nvPr/>
            </p14:nvContentPartPr>
            <p14:xfrm>
              <a:off x="624949" y="3138685"/>
              <a:ext cx="331662" cy="246493"/>
            </p14:xfrm>
          </p:contentPart>
        </mc:Choice>
        <mc:Fallback xmlns="">
          <p:pic>
            <p:nvPicPr>
              <p:cNvPr id="5" name="墨迹 4"/>
            </p:nvPicPr>
            <p:blipFill>
              <a:blip/>
            </p:blipFill>
            <p:spPr>
              <a:xfrm>
                <a:off x="624949" y="3138685"/>
                <a:ext cx="331662" cy="246493"/>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6" name="墨迹 5"/>
              <p14:cNvContentPartPr/>
              <p14:nvPr/>
            </p14:nvContentPartPr>
            <p14:xfrm>
              <a:off x="626320" y="3281788"/>
              <a:ext cx="72636" cy="152689"/>
            </p14:xfrm>
          </p:contentPart>
        </mc:Choice>
        <mc:Fallback xmlns="">
          <p:pic>
            <p:nvPicPr>
              <p:cNvPr id="6" name="墨迹 5"/>
            </p:nvPicPr>
            <p:blipFill>
              <a:blip/>
            </p:blipFill>
            <p:spPr>
              <a:xfrm>
                <a:off x="626320" y="3281788"/>
                <a:ext cx="72636" cy="152689"/>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7" name="墨迹 6"/>
              <p14:cNvContentPartPr/>
              <p14:nvPr/>
            </p14:nvContentPartPr>
            <p14:xfrm>
              <a:off x="197352" y="3390656"/>
              <a:ext cx="186388" cy="430850"/>
            </p14:xfrm>
          </p:contentPart>
        </mc:Choice>
        <mc:Fallback xmlns="">
          <p:pic>
            <p:nvPicPr>
              <p:cNvPr id="7" name="墨迹 6"/>
            </p:nvPicPr>
            <p:blipFill>
              <a:blip/>
            </p:blipFill>
            <p:spPr>
              <a:xfrm>
                <a:off x="197352" y="3390656"/>
                <a:ext cx="186388" cy="430850"/>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4" name="墨迹 13"/>
              <p14:cNvContentPartPr/>
              <p14:nvPr/>
            </p14:nvContentPartPr>
            <p14:xfrm>
              <a:off x="257654" y="3598806"/>
              <a:ext cx="183648" cy="142419"/>
            </p14:xfrm>
          </p:contentPart>
        </mc:Choice>
        <mc:Fallback xmlns="">
          <p:pic>
            <p:nvPicPr>
              <p:cNvPr id="14" name="墨迹 13"/>
            </p:nvPicPr>
            <p:blipFill>
              <a:blip/>
            </p:blipFill>
            <p:spPr>
              <a:xfrm>
                <a:off x="257654" y="3598806"/>
                <a:ext cx="183648" cy="142419"/>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15" name="墨迹 14"/>
              <p14:cNvContentPartPr/>
              <p14:nvPr/>
            </p14:nvContentPartPr>
            <p14:xfrm>
              <a:off x="241208" y="3921987"/>
              <a:ext cx="49338" cy="57515"/>
            </p14:xfrm>
          </p:contentPart>
        </mc:Choice>
        <mc:Fallback xmlns="">
          <p:pic>
            <p:nvPicPr>
              <p:cNvPr id="15" name="墨迹 14"/>
            </p:nvPicPr>
            <p:blipFill>
              <a:blip/>
            </p:blipFill>
            <p:spPr>
              <a:xfrm>
                <a:off x="241208" y="3921987"/>
                <a:ext cx="49338" cy="57515"/>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19" name="墨迹 18"/>
              <p14:cNvContentPartPr/>
              <p14:nvPr/>
            </p14:nvContentPartPr>
            <p14:xfrm>
              <a:off x="194611" y="3987718"/>
              <a:ext cx="243950" cy="292027"/>
            </p14:xfrm>
          </p:contentPart>
        </mc:Choice>
        <mc:Fallback xmlns="">
          <p:pic>
            <p:nvPicPr>
              <p:cNvPr id="19" name="墨迹 18"/>
            </p:nvPicPr>
            <p:blipFill>
              <a:blip/>
            </p:blipFill>
            <p:spPr>
              <a:xfrm>
                <a:off x="194611" y="3987718"/>
                <a:ext cx="243950" cy="292027"/>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20" name="墨迹 19"/>
              <p14:cNvContentPartPr/>
              <p14:nvPr/>
            </p14:nvContentPartPr>
            <p14:xfrm>
              <a:off x="330976" y="4141092"/>
              <a:ext cx="154182" cy="91751"/>
            </p14:xfrm>
          </p:contentPart>
        </mc:Choice>
        <mc:Fallback xmlns="">
          <p:pic>
            <p:nvPicPr>
              <p:cNvPr id="20" name="墨迹 19"/>
            </p:nvPicPr>
            <p:blipFill>
              <a:blip/>
            </p:blipFill>
            <p:spPr>
              <a:xfrm>
                <a:off x="330976" y="4141092"/>
                <a:ext cx="154182" cy="91751"/>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Graphs are Everywhere! Really!</a:t>
            </a:r>
            <a:endParaRPr lang="en-US" dirty="0"/>
          </a:p>
        </p:txBody>
      </p:sp>
      <p:sp>
        <p:nvSpPr>
          <p:cNvPr id="3" name="内容占位符 2"/>
          <p:cNvSpPr>
            <a:spLocks noGrp="1"/>
          </p:cNvSpPr>
          <p:nvPr>
            <p:ph idx="1"/>
          </p:nvPr>
        </p:nvSpPr>
        <p:spPr>
          <a:xfrm>
            <a:off x="628650" y="1690688"/>
            <a:ext cx="7886700" cy="4802185"/>
          </a:xfrm>
        </p:spPr>
        <p:txBody>
          <a:bodyPr/>
          <a:lstStyle/>
          <a:p>
            <a:r>
              <a:rPr lang="en-US" dirty="0">
                <a:solidFill>
                  <a:schemeClr val="accent1">
                    <a:lumMod val="75000"/>
                  </a:schemeClr>
                </a:solidFill>
              </a:rPr>
              <a:t>Coloring Maps.</a:t>
            </a:r>
            <a:endParaRPr lang="en-US" dirty="0">
              <a:solidFill>
                <a:schemeClr val="accent1">
                  <a:lumMod val="75000"/>
                </a:schemeClr>
              </a:solidFill>
            </a:endParaRPr>
          </a:p>
          <a:p>
            <a:pPr lvl="1"/>
            <a:r>
              <a:rPr lang="en-US" sz="2000" b="1" dirty="0">
                <a:solidFill>
                  <a:schemeClr val="tx1">
                    <a:lumMod val="65000"/>
                    <a:lumOff val="35000"/>
                  </a:schemeClr>
                </a:solidFill>
              </a:rPr>
              <a:t>Nodes:</a:t>
            </a:r>
            <a:r>
              <a:rPr lang="en-US" sz="2000" dirty="0"/>
              <a:t> Countries; </a:t>
            </a:r>
            <a:r>
              <a:rPr lang="en-US" sz="2000" b="1" dirty="0">
                <a:solidFill>
                  <a:schemeClr val="tx1">
                    <a:lumMod val="65000"/>
                    <a:lumOff val="35000"/>
                  </a:schemeClr>
                </a:solidFill>
              </a:rPr>
              <a:t>Edges:</a:t>
            </a:r>
            <a:r>
              <a:rPr lang="en-US" sz="2000" dirty="0"/>
              <a:t> Neighboring countries.</a:t>
            </a:r>
            <a:endParaRPr lang="en-US" sz="2000" dirty="0"/>
          </a:p>
          <a:p>
            <a:pPr lvl="1"/>
            <a:r>
              <a:rPr lang="en-US" sz="2000" b="1" dirty="0">
                <a:solidFill>
                  <a:schemeClr val="tx1">
                    <a:lumMod val="65000"/>
                    <a:lumOff val="35000"/>
                  </a:schemeClr>
                </a:solidFill>
              </a:rPr>
              <a:t>Question of Interest:</a:t>
            </a:r>
            <a:r>
              <a:rPr lang="en-US" sz="2000" dirty="0"/>
              <a:t> Chromatic number?</a:t>
            </a:r>
            <a:endParaRPr lang="en-US" sz="2000" dirty="0"/>
          </a:p>
          <a:p>
            <a:pPr>
              <a:spcBef>
                <a:spcPts val="1200"/>
              </a:spcBef>
            </a:pPr>
            <a:r>
              <a:rPr lang="en-US" dirty="0">
                <a:solidFill>
                  <a:schemeClr val="accent1">
                    <a:lumMod val="75000"/>
                  </a:schemeClr>
                </a:solidFill>
              </a:rPr>
              <a:t>Scheduling Exams.</a:t>
            </a:r>
            <a:endParaRPr lang="en-US" dirty="0">
              <a:solidFill>
                <a:schemeClr val="accent1">
                  <a:lumMod val="75000"/>
                </a:schemeClr>
              </a:solidFill>
            </a:endParaRPr>
          </a:p>
          <a:p>
            <a:pPr lvl="1"/>
            <a:r>
              <a:rPr lang="en-US" sz="2000" b="1" dirty="0">
                <a:solidFill>
                  <a:schemeClr val="tx1">
                    <a:lumMod val="65000"/>
                    <a:lumOff val="35000"/>
                  </a:schemeClr>
                </a:solidFill>
              </a:rPr>
              <a:t>Nodes:</a:t>
            </a:r>
            <a:r>
              <a:rPr lang="en-US" sz="2000" dirty="0"/>
              <a:t> Exams; </a:t>
            </a:r>
            <a:r>
              <a:rPr lang="en-US" sz="2000" b="1" dirty="0">
                <a:solidFill>
                  <a:schemeClr val="tx1">
                    <a:lumMod val="65000"/>
                    <a:lumOff val="35000"/>
                  </a:schemeClr>
                </a:solidFill>
              </a:rPr>
              <a:t>Edges:</a:t>
            </a:r>
            <a:r>
              <a:rPr lang="en-US" sz="2000" dirty="0"/>
              <a:t> Conflicts.</a:t>
            </a:r>
            <a:endParaRPr lang="en-US" sz="2000" dirty="0"/>
          </a:p>
          <a:p>
            <a:pPr lvl="1"/>
            <a:r>
              <a:rPr lang="en-US" sz="2000" b="1" dirty="0">
                <a:solidFill>
                  <a:schemeClr val="tx1">
                    <a:lumMod val="65000"/>
                    <a:lumOff val="35000"/>
                  </a:schemeClr>
                </a:solidFill>
              </a:rPr>
              <a:t>Question of Interest:</a:t>
            </a:r>
            <a:r>
              <a:rPr lang="en-US" sz="2000" dirty="0"/>
              <a:t> Chromatic number?</a:t>
            </a:r>
            <a:endParaRPr lang="en-US" sz="2000" dirty="0"/>
          </a:p>
          <a:p>
            <a:pPr>
              <a:spcBef>
                <a:spcPts val="1200"/>
              </a:spcBef>
            </a:pPr>
            <a:r>
              <a:rPr lang="en-US" dirty="0">
                <a:solidFill>
                  <a:schemeClr val="accent1">
                    <a:lumMod val="75000"/>
                  </a:schemeClr>
                </a:solidFill>
              </a:rPr>
              <a:t>Solving Sliding Puzzle.</a:t>
            </a:r>
            <a:endParaRPr lang="en-US" dirty="0">
              <a:solidFill>
                <a:schemeClr val="accent1">
                  <a:lumMod val="75000"/>
                </a:schemeClr>
              </a:solidFill>
            </a:endParaRPr>
          </a:p>
          <a:p>
            <a:pPr lvl="1"/>
            <a:r>
              <a:rPr lang="en-US" sz="2000" b="1" dirty="0">
                <a:solidFill>
                  <a:schemeClr val="tx1">
                    <a:lumMod val="65000"/>
                    <a:lumOff val="35000"/>
                  </a:schemeClr>
                </a:solidFill>
              </a:rPr>
              <a:t>Nodes:</a:t>
            </a:r>
            <a:r>
              <a:rPr lang="en-US" sz="2000" dirty="0"/>
              <a:t> States; </a:t>
            </a:r>
            <a:r>
              <a:rPr lang="en-US" sz="2000" b="1" dirty="0">
                <a:solidFill>
                  <a:schemeClr val="tx1">
                    <a:lumMod val="65000"/>
                    <a:lumOff val="35000"/>
                  </a:schemeClr>
                </a:solidFill>
              </a:rPr>
              <a:t>Edges:</a:t>
            </a:r>
            <a:r>
              <a:rPr lang="en-US" sz="2000" dirty="0"/>
              <a:t> Legit moves.</a:t>
            </a:r>
            <a:endParaRPr lang="en-US" sz="2000" dirty="0"/>
          </a:p>
          <a:p>
            <a:pPr lvl="1"/>
            <a:r>
              <a:rPr lang="en-US" sz="2000" b="1" dirty="0">
                <a:solidFill>
                  <a:schemeClr val="tx1">
                    <a:lumMod val="65000"/>
                    <a:lumOff val="35000"/>
                  </a:schemeClr>
                </a:solidFill>
              </a:rPr>
              <a:t>Question of Interest:</a:t>
            </a:r>
            <a:r>
              <a:rPr lang="en-US" sz="2000" dirty="0"/>
              <a:t> Shortest path?</a:t>
            </a:r>
            <a:endParaRPr lang="en-US" sz="2000" dirty="0"/>
          </a:p>
          <a:p>
            <a:pPr>
              <a:spcBef>
                <a:spcPts val="1200"/>
              </a:spcBef>
            </a:pPr>
            <a:r>
              <a:rPr lang="en-US" dirty="0">
                <a:solidFill>
                  <a:schemeClr val="accent1">
                    <a:lumMod val="75000"/>
                  </a:schemeClr>
                </a:solidFill>
              </a:rPr>
              <a:t>Solving Rubik’s Cube.</a:t>
            </a:r>
            <a:endParaRPr lang="en-US" dirty="0">
              <a:solidFill>
                <a:schemeClr val="accent1">
                  <a:lumMod val="75000"/>
                </a:schemeClr>
              </a:solidFill>
            </a:endParaRPr>
          </a:p>
          <a:p>
            <a:pPr lvl="1"/>
            <a:r>
              <a:rPr lang="en-US" sz="2000" b="1" dirty="0">
                <a:solidFill>
                  <a:schemeClr val="tx1">
                    <a:lumMod val="65000"/>
                    <a:lumOff val="35000"/>
                  </a:schemeClr>
                </a:solidFill>
              </a:rPr>
              <a:t>Nodes:</a:t>
            </a:r>
            <a:r>
              <a:rPr lang="en-US" sz="2000" dirty="0"/>
              <a:t> States; </a:t>
            </a:r>
            <a:r>
              <a:rPr lang="en-US" sz="2000" b="1" dirty="0">
                <a:solidFill>
                  <a:schemeClr val="tx1">
                    <a:lumMod val="65000"/>
                    <a:lumOff val="35000"/>
                  </a:schemeClr>
                </a:solidFill>
              </a:rPr>
              <a:t>Edges:</a:t>
            </a:r>
            <a:r>
              <a:rPr lang="en-US" sz="2000" dirty="0"/>
              <a:t> Legit moves.</a:t>
            </a:r>
            <a:endParaRPr lang="en-US" sz="2000" dirty="0"/>
          </a:p>
          <a:p>
            <a:pPr lvl="1"/>
            <a:r>
              <a:rPr lang="en-US" sz="2000" b="1" dirty="0">
                <a:solidFill>
                  <a:schemeClr val="tx1">
                    <a:lumMod val="65000"/>
                    <a:lumOff val="35000"/>
                  </a:schemeClr>
                </a:solidFill>
              </a:rPr>
              <a:t>Question of Interest:</a:t>
            </a:r>
            <a:r>
              <a:rPr lang="en-US" sz="2000" dirty="0"/>
              <a:t> Diameter?</a:t>
            </a:r>
            <a:endParaRPr lang="en-US" sz="2400" dirty="0"/>
          </a:p>
        </p:txBody>
      </p:sp>
      <p:pic>
        <p:nvPicPr>
          <p:cNvPr id="4" name="图片 3"/>
          <p:cNvPicPr>
            <a:picLocks noChangeAspect="1"/>
          </p:cNvPicPr>
          <p:nvPr/>
        </p:nvPicPr>
        <p:blipFill>
          <a:blip r:embed="rId1"/>
          <a:stretch>
            <a:fillRect/>
          </a:stretch>
        </p:blipFill>
        <p:spPr>
          <a:xfrm>
            <a:off x="3581577" y="3866572"/>
            <a:ext cx="4933773" cy="2626302"/>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5" name="图片 4"/>
          <p:cNvPicPr>
            <a:picLocks noChangeAspect="1"/>
          </p:cNvPicPr>
          <p:nvPr/>
        </p:nvPicPr>
        <p:blipFill>
          <a:blip r:embed="rId2"/>
          <a:stretch>
            <a:fillRect/>
          </a:stretch>
        </p:blipFill>
        <p:spPr>
          <a:xfrm>
            <a:off x="6471122" y="1690687"/>
            <a:ext cx="2044228" cy="1977304"/>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7" name="图片 6"/>
          <p:cNvPicPr>
            <a:picLocks noChangeAspect="1"/>
          </p:cNvPicPr>
          <p:nvPr/>
        </p:nvPicPr>
        <p:blipFill>
          <a:blip r:embed="rId3"/>
          <a:stretch>
            <a:fillRect/>
          </a:stretch>
        </p:blipFill>
        <p:spPr>
          <a:xfrm>
            <a:off x="5161068" y="1690687"/>
            <a:ext cx="3354282" cy="2626302"/>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2050" name="Picture 2" descr="Image result for rubik’s cube&quot;"/>
          <p:cNvPicPr>
            <a:picLocks noChangeAspect="1" noChangeArrowheads="1"/>
          </p:cNvPicPr>
          <p:nvPr/>
        </p:nvPicPr>
        <p:blipFill rotWithShape="1">
          <a:blip r:embed="rId4">
            <a:extLst>
              <a:ext uri="{28A0092B-C50C-407E-A947-70E740481C1C}">
                <a14:useLocalDpi xmlns:a14="http://schemas.microsoft.com/office/drawing/2010/main" val="0"/>
              </a:ext>
            </a:extLst>
          </a:blip>
          <a:srcRect l="8787" r="13077" b="2273"/>
          <a:stretch>
            <a:fillRect/>
          </a:stretch>
        </p:blipFill>
        <p:spPr bwMode="auto">
          <a:xfrm>
            <a:off x="5953990" y="3864270"/>
            <a:ext cx="2561359" cy="2628602"/>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5"/>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par>
                                <p:cTn id="47" presetID="1" presetClass="exit" presetSubtype="0" fill="hold" nodeType="withEffect">
                                  <p:stCondLst>
                                    <p:cond delay="0"/>
                                  </p:stCondLst>
                                  <p:childTnLst>
                                    <p:set>
                                      <p:cBhvr>
                                        <p:cTn id="48" dur="1" fill="hold">
                                          <p:stCondLst>
                                            <p:cond delay="0"/>
                                          </p:stCondLst>
                                        </p:cTn>
                                        <p:tgtEl>
                                          <p:spTgt spid="7"/>
                                        </p:tgtEl>
                                        <p:attrNameLst>
                                          <p:attrName>style.visibility</p:attrName>
                                        </p:attrNameLst>
                                      </p:cBhvr>
                                      <p:to>
                                        <p:strVal val="hidden"/>
                                      </p:to>
                                    </p:set>
                                  </p:childTnLst>
                                </p:cTn>
                              </p:par>
                              <p:par>
                                <p:cTn id="49" presetID="1" presetClass="entr" presetSubtype="0" fill="hold" nodeType="withEffect">
                                  <p:stCondLst>
                                    <p:cond delay="0"/>
                                  </p:stCondLst>
                                  <p:childTnLst>
                                    <p:set>
                                      <p:cBhvr>
                                        <p:cTn id="50"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sz="2400" dirty="0"/>
              <a:t>Properties of DFS</a:t>
            </a:r>
            <a:br>
              <a:rPr lang="en-US" dirty="0"/>
            </a:br>
            <a:r>
              <a:rPr lang="en-US" dirty="0"/>
              <a:t>Classification of edges</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DA96F9B3-C543-4D2B-9066-6E24B1B66CCD}"/>
                  </a:ext>
                </a:extLst>
              </p:cNvPr>
              <p:cNvSpPr>
                <a:spLocks noGrp="1"/>
              </p:cNvSpPr>
              <p:nvPr>
                <p:ph idx="1"/>
              </p:nvPr>
            </p:nvSpPr>
            <p:spPr>
              <a:xfrm>
                <a:off x="628650" y="1690688"/>
                <a:ext cx="7886700" cy="4802185"/>
              </a:xfrm>
            </p:spPr>
            <p:txBody>
              <a:bodyPr>
                <a:normAutofit/>
              </a:bodyPr>
              <a:lstStyle/>
              <a:p>
                <a:pPr>
                  <a:spcBef>
                    <a:spcPts val="600"/>
                  </a:spcBef>
                </a:pPr>
                <a:r>
                  <a:rPr lang="en-US" sz="2400" dirty="0">
                    <a:solidFill>
                      <a:srgbClr val="C00000"/>
                    </a:solidFill>
                  </a:rPr>
                  <a:t>Determine </a:t>
                </a:r>
                <a14:m>
                  <m:oMath xmlns:m="http://schemas.openxmlformats.org/officeDocument/2006/math">
                    <m:r>
                      <a:rPr lang="en-US" sz="2400" i="1">
                        <a:solidFill>
                          <a:srgbClr val="C00000"/>
                        </a:solidFill>
                        <a:latin typeface="Cambria Math" panose="02040503050406030204" pitchFamily="18" charset="0"/>
                      </a:rPr>
                      <m:t>(</m:t>
                    </m:r>
                    <m:r>
                      <a:rPr lang="en-US" sz="2400" i="1">
                        <a:solidFill>
                          <a:srgbClr val="C00000"/>
                        </a:solidFill>
                        <a:latin typeface="Cambria Math" panose="02040503050406030204" pitchFamily="18" charset="0"/>
                      </a:rPr>
                      <m:t>𝑢</m:t>
                    </m:r>
                    <m:r>
                      <a:rPr lang="en-US" sz="2400" i="1">
                        <a:solidFill>
                          <a:srgbClr val="C00000"/>
                        </a:solidFill>
                        <a:latin typeface="Cambria Math" panose="02040503050406030204" pitchFamily="18" charset="0"/>
                      </a:rPr>
                      <m:t>,</m:t>
                    </m:r>
                    <m:r>
                      <a:rPr lang="en-US" sz="2400" i="1">
                        <a:solidFill>
                          <a:srgbClr val="C00000"/>
                        </a:solidFill>
                        <a:latin typeface="Cambria Math" panose="02040503050406030204" pitchFamily="18" charset="0"/>
                      </a:rPr>
                      <m:t>𝑣</m:t>
                    </m:r>
                    <m:r>
                      <a:rPr lang="en-US" sz="2400" i="1">
                        <a:solidFill>
                          <a:srgbClr val="C00000"/>
                        </a:solidFill>
                        <a:latin typeface="Cambria Math" panose="02040503050406030204" pitchFamily="18" charset="0"/>
                      </a:rPr>
                      <m:t>)</m:t>
                    </m:r>
                  </m:oMath>
                </a14:m>
                <a:r>
                  <a:rPr lang="en-US" sz="2400" dirty="0">
                    <a:solidFill>
                      <a:srgbClr val="C00000"/>
                    </a:solidFill>
                  </a:rPr>
                  <a:t> type by color of </a:t>
                </a:r>
                <a14:m>
                  <m:oMath xmlns:m="http://schemas.openxmlformats.org/officeDocument/2006/math">
                    <m:r>
                      <a:rPr lang="en-US" sz="2400" i="1" dirty="0" smtClean="0">
                        <a:solidFill>
                          <a:srgbClr val="C00000"/>
                        </a:solidFill>
                        <a:latin typeface="Cambria Math" panose="02040503050406030204" pitchFamily="18" charset="0"/>
                      </a:rPr>
                      <m:t>𝑣</m:t>
                    </m:r>
                  </m:oMath>
                </a14:m>
                <a:r>
                  <a:rPr lang="en-US" sz="2400" dirty="0">
                    <a:solidFill>
                      <a:srgbClr val="C00000"/>
                    </a:solidFill>
                  </a:rPr>
                  <a:t> during DFS execution.</a:t>
                </a:r>
                <a:endParaRPr lang="en-US" sz="2400" b="1" dirty="0">
                  <a:solidFill>
                    <a:srgbClr val="C00000"/>
                  </a:solidFill>
                </a:endParaRPr>
              </a:p>
              <a:p>
                <a:pPr>
                  <a:spcBef>
                    <a:spcPts val="600"/>
                  </a:spcBef>
                </a:pPr>
                <a:r>
                  <a:rPr lang="en-US" sz="2000" b="1" dirty="0">
                    <a:solidFill>
                      <a:schemeClr val="accent6">
                        <a:lumMod val="75000"/>
                      </a:schemeClr>
                    </a:solidFill>
                  </a:rPr>
                  <a:t>Tree Edges</a:t>
                </a:r>
                <a:r>
                  <a:rPr lang="en-US" sz="2000" b="1" dirty="0"/>
                  <a:t>:</a:t>
                </a:r>
                <a:r>
                  <a:rPr lang="en-US" sz="2000" dirty="0"/>
                  <a:t> </a:t>
                </a:r>
                <a:br>
                  <a:rPr lang="en-US" sz="2000" dirty="0"/>
                </a:br>
                <a:r>
                  <a:rPr lang="en-US" sz="1800" dirty="0"/>
                  <a:t>Edges in the DFS forest.</a:t>
                </a:r>
                <a:endParaRPr lang="en-US" sz="2000" dirty="0"/>
              </a:p>
              <a:p>
                <a:pPr>
                  <a:spcBef>
                    <a:spcPts val="600"/>
                  </a:spcBef>
                </a:pPr>
                <a:r>
                  <a:rPr lang="en-US" sz="2000" b="1" dirty="0">
                    <a:solidFill>
                      <a:schemeClr val="accent2">
                        <a:lumMod val="75000"/>
                      </a:schemeClr>
                    </a:solidFill>
                  </a:rPr>
                  <a:t>Back Edges</a:t>
                </a:r>
                <a:r>
                  <a:rPr lang="en-US" sz="2000" b="1" dirty="0"/>
                  <a:t>:</a:t>
                </a:r>
                <a:r>
                  <a:rPr lang="en-US" sz="2000" dirty="0"/>
                  <a:t> </a:t>
                </a:r>
                <a:br>
                  <a:rPr lang="en-US" sz="2000" dirty="0"/>
                </a:br>
                <a:r>
                  <a:rPr lang="en-US" sz="1800" dirty="0"/>
                  <a:t>Edges </a:t>
                </a:r>
                <a14:m>
                  <m:oMath xmlns:m="http://schemas.openxmlformats.org/officeDocument/2006/math">
                    <m:d>
                      <m:dPr>
                        <m:ctrlPr>
                          <a:rPr lang="en-US" sz="1800" b="0" i="1" smtClean="0">
                            <a:latin typeface="Cambria Math" panose="02040503050406030204" pitchFamily="18" charset="0"/>
                          </a:rPr>
                        </m:ctrlPr>
                      </m:dPr>
                      <m:e>
                        <m:r>
                          <a:rPr lang="en-US" sz="1800" b="0" i="1" smtClean="0">
                            <a:latin typeface="Cambria Math" panose="02040503050406030204" pitchFamily="18" charset="0"/>
                          </a:rPr>
                          <m:t>𝑢</m:t>
                        </m:r>
                        <m:r>
                          <a:rPr lang="en-US" sz="1800" b="0" i="1" smtClean="0">
                            <a:latin typeface="Cambria Math" panose="02040503050406030204" pitchFamily="18" charset="0"/>
                          </a:rPr>
                          <m:t>,</m:t>
                        </m:r>
                        <m:r>
                          <a:rPr lang="en-US" sz="1800" b="0" i="1" smtClean="0">
                            <a:latin typeface="Cambria Math" panose="02040503050406030204" pitchFamily="18" charset="0"/>
                          </a:rPr>
                          <m:t>𝑣</m:t>
                        </m:r>
                      </m:e>
                    </m:d>
                  </m:oMath>
                </a14:m>
                <a:r>
                  <a:rPr lang="en-US" sz="1800" dirty="0"/>
                  <a:t> connecting </a:t>
                </a:r>
                <a14:m>
                  <m:oMath xmlns:m="http://schemas.openxmlformats.org/officeDocument/2006/math">
                    <m:r>
                      <a:rPr lang="en-US" sz="1800" i="1" dirty="0" smtClean="0">
                        <a:latin typeface="Cambria Math" panose="02040503050406030204" pitchFamily="18" charset="0"/>
                      </a:rPr>
                      <m:t>𝑢</m:t>
                    </m:r>
                  </m:oMath>
                </a14:m>
                <a:r>
                  <a:rPr lang="en-US" sz="1800" dirty="0"/>
                  <a:t> to an ancestor </a:t>
                </a:r>
                <a14:m>
                  <m:oMath xmlns:m="http://schemas.openxmlformats.org/officeDocument/2006/math">
                    <m:r>
                      <a:rPr lang="en-US" sz="1800" i="1" dirty="0" smtClean="0">
                        <a:latin typeface="Cambria Math" panose="02040503050406030204" pitchFamily="18" charset="0"/>
                      </a:rPr>
                      <m:t>𝑣</m:t>
                    </m:r>
                  </m:oMath>
                </a14:m>
                <a:r>
                  <a:rPr lang="en-US" sz="1800" dirty="0"/>
                  <a:t> in a DFS tree.</a:t>
                </a:r>
                <a:endParaRPr lang="en-US" sz="2000" dirty="0"/>
              </a:p>
              <a:p>
                <a:pPr>
                  <a:spcBef>
                    <a:spcPts val="600"/>
                  </a:spcBef>
                </a:pPr>
                <a:r>
                  <a:rPr lang="en-US" sz="2000" b="1" dirty="0">
                    <a:solidFill>
                      <a:schemeClr val="accent1">
                        <a:lumMod val="75000"/>
                      </a:schemeClr>
                    </a:solidFill>
                  </a:rPr>
                  <a:t>Forward Edges</a:t>
                </a:r>
                <a:r>
                  <a:rPr lang="en-US" sz="2000" b="1" dirty="0"/>
                  <a:t>:</a:t>
                </a:r>
                <a:r>
                  <a:rPr lang="en-US" sz="2000" dirty="0"/>
                  <a:t> </a:t>
                </a:r>
                <a:br>
                  <a:rPr lang="en-US" sz="2000" dirty="0"/>
                </a:br>
                <a:r>
                  <a:rPr lang="en-US" sz="1800" dirty="0"/>
                  <a:t>Non-tree edges </a:t>
                </a:r>
                <a14:m>
                  <m:oMath xmlns:m="http://schemas.openxmlformats.org/officeDocument/2006/math">
                    <m:d>
                      <m:dPr>
                        <m:ctrlPr>
                          <a:rPr lang="en-US" sz="1800" i="1">
                            <a:latin typeface="Cambria Math" panose="02040503050406030204" pitchFamily="18" charset="0"/>
                          </a:rPr>
                        </m:ctrlPr>
                      </m:dPr>
                      <m:e>
                        <m:r>
                          <a:rPr lang="en-US" sz="1800" i="1">
                            <a:latin typeface="Cambria Math" panose="02040503050406030204" pitchFamily="18" charset="0"/>
                          </a:rPr>
                          <m:t>𝑢</m:t>
                        </m:r>
                        <m:r>
                          <a:rPr lang="en-US" sz="1800" i="1">
                            <a:latin typeface="Cambria Math" panose="02040503050406030204" pitchFamily="18" charset="0"/>
                          </a:rPr>
                          <m:t>,</m:t>
                        </m:r>
                        <m:r>
                          <a:rPr lang="en-US" sz="1800" i="1">
                            <a:latin typeface="Cambria Math" panose="02040503050406030204" pitchFamily="18" charset="0"/>
                          </a:rPr>
                          <m:t>𝑣</m:t>
                        </m:r>
                      </m:e>
                    </m:d>
                  </m:oMath>
                </a14:m>
                <a:r>
                  <a:rPr lang="en-US" sz="1800" dirty="0"/>
                  <a:t> connecting </a:t>
                </a:r>
                <a14:m>
                  <m:oMath xmlns:m="http://schemas.openxmlformats.org/officeDocument/2006/math">
                    <m:r>
                      <a:rPr lang="en-US" sz="1800" i="1" dirty="0">
                        <a:latin typeface="Cambria Math" panose="02040503050406030204" pitchFamily="18" charset="0"/>
                      </a:rPr>
                      <m:t>𝑢</m:t>
                    </m:r>
                  </m:oMath>
                </a14:m>
                <a:r>
                  <a:rPr lang="en-US" sz="1800" dirty="0"/>
                  <a:t> to a descendant </a:t>
                </a:r>
                <a14:m>
                  <m:oMath xmlns:m="http://schemas.openxmlformats.org/officeDocument/2006/math">
                    <m:r>
                      <a:rPr lang="en-US" sz="1800" i="1" dirty="0">
                        <a:latin typeface="Cambria Math" panose="02040503050406030204" pitchFamily="18" charset="0"/>
                      </a:rPr>
                      <m:t>𝑣</m:t>
                    </m:r>
                  </m:oMath>
                </a14:m>
                <a:r>
                  <a:rPr lang="en-US" sz="1800" dirty="0"/>
                  <a:t> in a DFS tree.</a:t>
                </a:r>
                <a:endParaRPr lang="en-US" sz="2000" dirty="0"/>
              </a:p>
              <a:p>
                <a:pPr>
                  <a:spcBef>
                    <a:spcPts val="600"/>
                  </a:spcBef>
                </a:pPr>
                <a:r>
                  <a:rPr lang="en-US" sz="2000" b="1" dirty="0">
                    <a:solidFill>
                      <a:schemeClr val="tx1">
                        <a:lumMod val="65000"/>
                        <a:lumOff val="35000"/>
                      </a:schemeClr>
                    </a:solidFill>
                  </a:rPr>
                  <a:t>Cross Edges</a:t>
                </a:r>
                <a:r>
                  <a:rPr lang="en-US" sz="2000" b="1" dirty="0"/>
                  <a:t>:</a:t>
                </a:r>
                <a:r>
                  <a:rPr lang="en-US" sz="2000" dirty="0"/>
                  <a:t> </a:t>
                </a:r>
                <a:br>
                  <a:rPr lang="en-US" sz="2000" dirty="0"/>
                </a:br>
                <a:r>
                  <a:rPr lang="en-US" sz="1800" dirty="0"/>
                  <a:t>Other edges. </a:t>
                </a:r>
                <a:r>
                  <a:rPr lang="en-US" sz="1800" dirty="0">
                    <a:solidFill>
                      <a:schemeClr val="bg1">
                        <a:lumMod val="50000"/>
                      </a:schemeClr>
                    </a:solidFill>
                  </a:rPr>
                  <a:t>(Connecting nodes in same DFS tree with no ancestor-descendant relation, or connecting nodes in different DFS trees.)</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7886700" cy="4802185"/>
              </a:xfrm>
              <a:blipFill rotWithShape="1">
                <a:blip r:embed="rId1"/>
                <a:stretch>
                  <a:fillRect l="-1005" t="-1777"/>
                </a:stretch>
              </a:blipFill>
            </p:spPr>
            <p:txBody>
              <a:bodyPr/>
              <a:lstStyle/>
              <a:p>
                <a:r>
                  <a:rPr lang="en-US">
                    <a:noFill/>
                  </a:rPr>
                  <a:t> </a:t>
                </a:r>
                <a:endParaRPr lang="en-US">
                  <a:noFill/>
                </a:endParaRPr>
              </a:p>
            </p:txBody>
          </p:sp>
        </mc:Fallback>
      </mc:AlternateContent>
      <p:pic>
        <p:nvPicPr>
          <p:cNvPr id="20" name="图片 19"/>
          <p:cNvPicPr>
            <a:picLocks noChangeAspect="1"/>
          </p:cNvPicPr>
          <p:nvPr/>
        </p:nvPicPr>
        <p:blipFill rotWithShape="1">
          <a:blip r:embed="rId2"/>
          <a:srcRect l="1264" r="46557"/>
          <a:stretch>
            <a:fillRect/>
          </a:stretch>
        </p:blipFill>
        <p:spPr>
          <a:xfrm>
            <a:off x="3666693" y="4911724"/>
            <a:ext cx="2893923" cy="1581149"/>
          </a:xfrm>
          <a:prstGeom prst="rect">
            <a:avLst/>
          </a:prstGeom>
        </p:spPr>
      </p:pic>
      <p:pic>
        <p:nvPicPr>
          <p:cNvPr id="22" name="图片 21"/>
          <p:cNvPicPr>
            <a:picLocks noChangeAspect="1"/>
          </p:cNvPicPr>
          <p:nvPr/>
        </p:nvPicPr>
        <p:blipFill rotWithShape="1">
          <a:blip r:embed="rId3"/>
          <a:srcRect r="79064"/>
          <a:stretch>
            <a:fillRect/>
          </a:stretch>
        </p:blipFill>
        <p:spPr>
          <a:xfrm>
            <a:off x="285750" y="4855837"/>
            <a:ext cx="929986" cy="1058742"/>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26" name="图片 25"/>
          <p:cNvPicPr>
            <a:picLocks noChangeAspect="1"/>
          </p:cNvPicPr>
          <p:nvPr/>
        </p:nvPicPr>
        <p:blipFill rotWithShape="1">
          <a:blip r:embed="rId3"/>
          <a:srcRect l="64270" t="20146" b="15079"/>
          <a:stretch>
            <a:fillRect/>
          </a:stretch>
        </p:blipFill>
        <p:spPr>
          <a:xfrm>
            <a:off x="1009243" y="6032822"/>
            <a:ext cx="1587155" cy="685800"/>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28" name="图片 27"/>
          <p:cNvPicPr>
            <a:picLocks noChangeAspect="1"/>
          </p:cNvPicPr>
          <p:nvPr/>
        </p:nvPicPr>
        <p:blipFill rotWithShape="1">
          <a:blip r:embed="rId3"/>
          <a:srcRect l="19883" r="56665"/>
          <a:stretch>
            <a:fillRect/>
          </a:stretch>
        </p:blipFill>
        <p:spPr>
          <a:xfrm>
            <a:off x="2389907" y="4855837"/>
            <a:ext cx="1041743" cy="1058742"/>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29" name="图片 28"/>
          <p:cNvPicPr>
            <a:picLocks noChangeAspect="1"/>
          </p:cNvPicPr>
          <p:nvPr/>
        </p:nvPicPr>
        <p:blipFill rotWithShape="1">
          <a:blip r:embed="rId3"/>
          <a:srcRect l="42397" r="37953"/>
          <a:stretch>
            <a:fillRect/>
          </a:stretch>
        </p:blipFill>
        <p:spPr>
          <a:xfrm>
            <a:off x="1366404" y="4855837"/>
            <a:ext cx="872835" cy="1058742"/>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30" name="图片 29"/>
          <p:cNvPicPr>
            <a:picLocks noChangeAspect="1"/>
          </p:cNvPicPr>
          <p:nvPr/>
        </p:nvPicPr>
        <p:blipFill rotWithShape="1">
          <a:blip r:embed="rId2"/>
          <a:srcRect l="58667" r="490"/>
          <a:stretch>
            <a:fillRect/>
          </a:stretch>
        </p:blipFill>
        <p:spPr>
          <a:xfrm>
            <a:off x="6593032" y="4857971"/>
            <a:ext cx="2265218" cy="1581149"/>
          </a:xfrm>
          <a:prstGeom prst="rect">
            <a:avLst/>
          </a:prstGeom>
        </p:spPr>
      </p:pic>
      <mc:AlternateContent xmlns:mc="http://schemas.openxmlformats.org/markup-compatibility/2006">
        <mc:Choice xmlns:a14="http://schemas.microsoft.com/office/drawing/2010/main" Requires="a14">
          <p:sp>
            <p:nvSpPr>
              <p:cNvPr id="24" name="文本框 23">
                <a:extLst>
                  <a:ext uri="{FF2B5EF4-FFF2-40B4-BE49-F238E27FC236}">
                    <a14:artisticCrisscrossEtching id="{73DDB1AC-1CE3-4273-84B9-E7A08FF396A0}"/>
                  </a:ext>
                </a:extLst>
              </p:cNvPr>
              <p:cNvSpPr txBox="1"/>
              <p:nvPr/>
            </p:nvSpPr>
            <p:spPr>
              <a:xfrm>
                <a:off x="2227552" y="2040137"/>
                <a:ext cx="1791527" cy="408623"/>
              </a:xfrm>
              <a:prstGeom prst="roundRect">
                <a:avLst/>
              </a:prstGeom>
              <a:solidFill>
                <a:schemeClr val="accent6">
                  <a:lumMod val="20000"/>
                  <a:lumOff val="80000"/>
                </a:schemeClr>
              </a:solidFill>
            </p:spPr>
            <p:txBody>
              <a:bodyPr wrap="none" rtlCol="0">
                <a:spAutoFit/>
              </a:bodyPr>
              <a:lstStyle/>
              <a:p>
                <a:r>
                  <a:rPr lang="en-US" dirty="0">
                    <a:solidFill>
                      <a:schemeClr val="accent6">
                        <a:lumMod val="50000"/>
                      </a:schemeClr>
                    </a:solidFill>
                  </a:rPr>
                  <a:t>Node </a:t>
                </a:r>
                <a14:m>
                  <m:oMath xmlns:m="http://schemas.openxmlformats.org/officeDocument/2006/math">
                    <m:r>
                      <a:rPr lang="en-US" i="1" dirty="0" smtClean="0">
                        <a:solidFill>
                          <a:schemeClr val="accent6">
                            <a:lumMod val="50000"/>
                          </a:schemeClr>
                        </a:solidFill>
                        <a:latin typeface="Cambria Math" panose="02040503050406030204" pitchFamily="18" charset="0"/>
                      </a:rPr>
                      <m:t>𝑣</m:t>
                    </m:r>
                  </m:oMath>
                </a14:m>
                <a:r>
                  <a:rPr lang="en-US" dirty="0">
                    <a:solidFill>
                      <a:schemeClr val="accent6">
                        <a:lumMod val="50000"/>
                      </a:schemeClr>
                    </a:solidFill>
                  </a:rPr>
                  <a:t> is WHITE</a:t>
                </a:r>
              </a:p>
            </p:txBody>
          </p:sp>
        </mc:Choice>
        <mc:Fallback>
          <p:sp>
            <p:nvSpPr>
              <p:cNvPr id="24" name="文本框 23"/>
              <p:cNvSpPr txBox="1">
                <a:spLocks noRot="1" noChangeAspect="1" noMove="1" noResize="1" noEditPoints="1" noAdjustHandles="1" noChangeArrowheads="1" noChangeShapeType="1" noTextEdit="1"/>
              </p:cNvSpPr>
              <p:nvPr/>
            </p:nvSpPr>
            <p:spPr>
              <a:xfrm>
                <a:off x="2294862" y="2136657"/>
                <a:ext cx="1791527" cy="408623"/>
              </a:xfrm>
              <a:prstGeom prst="roundRect">
                <a:avLst/>
              </a:prstGeom>
              <a:blipFill rotWithShape="1">
                <a:blip r:embed="rId4"/>
                <a:stretch>
                  <a:fillRect l="-1701" t="-4478" r="-2041" b="-17910"/>
                </a:stretch>
              </a:blipFill>
            </p:spPr>
            <p:txBody>
              <a:bodyPr/>
              <a:lstStyle/>
              <a:p>
                <a:r>
                  <a:rPr lang="en-US">
                    <a:noFill/>
                  </a:rPr>
                  <a:t> </a:t>
                </a:r>
                <a:endParaRPr lang="en-US">
                  <a:noFill/>
                </a:endParaRPr>
              </a:p>
            </p:txBody>
          </p:sp>
        </mc:Fallback>
      </mc:AlternateContent>
      <mc:AlternateContent xmlns:mc="http://schemas.openxmlformats.org/markup-compatibility/2006">
        <mc:Choice xmlns:a14="http://schemas.microsoft.com/office/drawing/2010/main" Requires="a14">
          <p:sp>
            <p:nvSpPr>
              <p:cNvPr id="31" name="文本框 30">
                <a:extLst>
                  <a:ext uri="{FF2B5EF4-FFF2-40B4-BE49-F238E27FC236}">
                    <a14:artisticCrisscrossEtching id="{5506DEE7-7166-4BE9-A49A-15D8107831C1}"/>
                  </a:ext>
                </a:extLst>
              </p:cNvPr>
              <p:cNvSpPr txBox="1"/>
              <p:nvPr/>
            </p:nvSpPr>
            <p:spPr>
              <a:xfrm>
                <a:off x="2227552" y="2674509"/>
                <a:ext cx="1656623" cy="408623"/>
              </a:xfrm>
              <a:prstGeom prst="roundRect">
                <a:avLst/>
              </a:prstGeom>
              <a:solidFill>
                <a:schemeClr val="accent2">
                  <a:lumMod val="20000"/>
                  <a:lumOff val="80000"/>
                </a:schemeClr>
              </a:solidFill>
            </p:spPr>
            <p:txBody>
              <a:bodyPr wrap="none" rtlCol="0">
                <a:spAutoFit/>
              </a:bodyPr>
              <a:lstStyle/>
              <a:p>
                <a:r>
                  <a:rPr lang="en-US" dirty="0">
                    <a:solidFill>
                      <a:schemeClr val="accent2">
                        <a:lumMod val="50000"/>
                      </a:schemeClr>
                    </a:solidFill>
                  </a:rPr>
                  <a:t>Node </a:t>
                </a:r>
                <a14:m>
                  <m:oMath xmlns:m="http://schemas.openxmlformats.org/officeDocument/2006/math">
                    <m:r>
                      <a:rPr lang="en-US" i="1" dirty="0" smtClean="0">
                        <a:solidFill>
                          <a:schemeClr val="accent2">
                            <a:lumMod val="50000"/>
                          </a:schemeClr>
                        </a:solidFill>
                        <a:latin typeface="Cambria Math" panose="02040503050406030204" pitchFamily="18" charset="0"/>
                      </a:rPr>
                      <m:t>𝑣</m:t>
                    </m:r>
                  </m:oMath>
                </a14:m>
                <a:r>
                  <a:rPr lang="en-US" dirty="0">
                    <a:solidFill>
                      <a:schemeClr val="accent2">
                        <a:lumMod val="50000"/>
                      </a:schemeClr>
                    </a:solidFill>
                  </a:rPr>
                  <a:t> is GRAY</a:t>
                </a:r>
              </a:p>
            </p:txBody>
          </p:sp>
        </mc:Choice>
        <mc:Fallback>
          <p:sp>
            <p:nvSpPr>
              <p:cNvPr id="31" name="文本框 30"/>
              <p:cNvSpPr txBox="1">
                <a:spLocks noRot="1" noChangeAspect="1" noMove="1" noResize="1" noEditPoints="1" noAdjustHandles="1" noChangeArrowheads="1" noChangeShapeType="1" noTextEdit="1"/>
              </p:cNvSpPr>
              <p:nvPr/>
            </p:nvSpPr>
            <p:spPr>
              <a:xfrm>
                <a:off x="2294862" y="2704354"/>
                <a:ext cx="1656623" cy="408623"/>
              </a:xfrm>
              <a:prstGeom prst="roundRect">
                <a:avLst/>
              </a:prstGeom>
              <a:blipFill rotWithShape="1">
                <a:blip r:embed="rId5"/>
                <a:stretch>
                  <a:fillRect l="-1838" t="-2985" r="-2206" b="-17910"/>
                </a:stretch>
              </a:blipFill>
            </p:spPr>
            <p:txBody>
              <a:bodyPr/>
              <a:lstStyle/>
              <a:p>
                <a:r>
                  <a:rPr lang="en-US">
                    <a:noFill/>
                  </a:rPr>
                  <a:t> </a:t>
                </a:r>
                <a:endParaRPr lang="en-US">
                  <a:noFill/>
                </a:endParaRPr>
              </a:p>
            </p:txBody>
          </p:sp>
        </mc:Fallback>
      </mc:AlternateContent>
      <mc:AlternateContent xmlns:mc="http://schemas.openxmlformats.org/markup-compatibility/2006">
        <mc:Choice xmlns:a14="http://schemas.microsoft.com/office/drawing/2010/main" Requires="a14">
          <p:sp>
            <p:nvSpPr>
              <p:cNvPr id="32" name="文本框 31">
                <a:extLst>
                  <a:ext uri="{FF2B5EF4-FFF2-40B4-BE49-F238E27FC236}">
                    <a14:artisticCrisscrossEtching id="{A211B730-1AE0-4622-9068-D25041596ADA}"/>
                  </a:ext>
                </a:extLst>
              </p:cNvPr>
              <p:cNvSpPr txBox="1"/>
              <p:nvPr/>
            </p:nvSpPr>
            <p:spPr>
              <a:xfrm>
                <a:off x="2685202" y="3271618"/>
                <a:ext cx="1757148" cy="408623"/>
              </a:xfrm>
              <a:prstGeom prst="roundRect">
                <a:avLst/>
              </a:prstGeom>
              <a:solidFill>
                <a:schemeClr val="accent1">
                  <a:lumMod val="20000"/>
                  <a:lumOff val="80000"/>
                </a:schemeClr>
              </a:solidFill>
            </p:spPr>
            <p:txBody>
              <a:bodyPr wrap="none" rtlCol="0">
                <a:spAutoFit/>
              </a:bodyPr>
              <a:lstStyle/>
              <a:p>
                <a:r>
                  <a:rPr lang="en-US" dirty="0">
                    <a:solidFill>
                      <a:schemeClr val="accent1">
                        <a:lumMod val="50000"/>
                      </a:schemeClr>
                    </a:solidFill>
                  </a:rPr>
                  <a:t>Node </a:t>
                </a:r>
                <a14:m>
                  <m:oMath xmlns:m="http://schemas.openxmlformats.org/officeDocument/2006/math">
                    <m:r>
                      <a:rPr lang="en-US" i="1" dirty="0" smtClean="0">
                        <a:solidFill>
                          <a:schemeClr val="accent1">
                            <a:lumMod val="50000"/>
                          </a:schemeClr>
                        </a:solidFill>
                        <a:latin typeface="Cambria Math" panose="02040503050406030204" pitchFamily="18" charset="0"/>
                      </a:rPr>
                      <m:t>𝑣</m:t>
                    </m:r>
                  </m:oMath>
                </a14:m>
                <a:r>
                  <a:rPr lang="en-US" dirty="0">
                    <a:solidFill>
                      <a:schemeClr val="accent1">
                        <a:lumMod val="50000"/>
                      </a:schemeClr>
                    </a:solidFill>
                  </a:rPr>
                  <a:t> is BLACK</a:t>
                </a:r>
              </a:p>
            </p:txBody>
          </p:sp>
        </mc:Choice>
        <mc:Fallback>
          <p:sp>
            <p:nvSpPr>
              <p:cNvPr id="32" name="文本框 31"/>
              <p:cNvSpPr txBox="1">
                <a:spLocks noRot="1" noChangeAspect="1" noMove="1" noResize="1" noEditPoints="1" noAdjustHandles="1" noChangeArrowheads="1" noChangeShapeType="1" noTextEdit="1"/>
              </p:cNvSpPr>
              <p:nvPr/>
            </p:nvSpPr>
            <p:spPr>
              <a:xfrm>
                <a:off x="2685202" y="3271618"/>
                <a:ext cx="1757148" cy="408623"/>
              </a:xfrm>
              <a:prstGeom prst="roundRect">
                <a:avLst/>
              </a:prstGeom>
              <a:blipFill rotWithShape="1">
                <a:blip r:embed="rId6"/>
                <a:stretch>
                  <a:fillRect l="-1730" t="-4478" r="-1730" b="-17910"/>
                </a:stretch>
              </a:blipFill>
            </p:spPr>
            <p:txBody>
              <a:bodyPr/>
              <a:lstStyle/>
              <a:p>
                <a:r>
                  <a:rPr lang="en-US">
                    <a:noFill/>
                  </a:rPr>
                  <a:t> </a:t>
                </a:r>
                <a:endParaRPr lang="en-US">
                  <a:noFill/>
                </a:endParaRPr>
              </a:p>
            </p:txBody>
          </p:sp>
        </mc:Fallback>
      </mc:AlternateContent>
      <mc:AlternateContent xmlns:mc="http://schemas.openxmlformats.org/markup-compatibility/2006">
        <mc:Choice xmlns:a14="http://schemas.microsoft.com/office/drawing/2010/main" Requires="a14">
          <p:sp>
            <p:nvSpPr>
              <p:cNvPr id="33" name="文本框 32">
                <a:extLst>
                  <a:ext uri="{FF2B5EF4-FFF2-40B4-BE49-F238E27FC236}">
                    <a14:artisticCrisscrossEtching id="{EE2412D2-7B39-4F21-96C0-681C6029FD82}"/>
                  </a:ext>
                </a:extLst>
              </p:cNvPr>
              <p:cNvSpPr txBox="1"/>
              <p:nvPr/>
            </p:nvSpPr>
            <p:spPr>
              <a:xfrm>
                <a:off x="2261931" y="3859415"/>
                <a:ext cx="1757148" cy="408623"/>
              </a:xfrm>
              <a:prstGeom prst="roundRect">
                <a:avLst/>
              </a:prstGeom>
              <a:solidFill>
                <a:schemeClr val="bg1">
                  <a:lumMod val="95000"/>
                </a:schemeClr>
              </a:solidFill>
            </p:spPr>
            <p:txBody>
              <a:bodyPr wrap="none" rtlCol="0">
                <a:spAutoFit/>
              </a:bodyPr>
              <a:lstStyle/>
              <a:p>
                <a:r>
                  <a:rPr lang="en-US" dirty="0">
                    <a:solidFill>
                      <a:schemeClr val="tx1"/>
                    </a:solidFill>
                  </a:rPr>
                  <a:t>Node </a:t>
                </a:r>
                <a14:m>
                  <m:oMath xmlns:m="http://schemas.openxmlformats.org/officeDocument/2006/math">
                    <m:r>
                      <a:rPr lang="en-US" i="1" dirty="0" smtClean="0">
                        <a:solidFill>
                          <a:schemeClr val="tx1"/>
                        </a:solidFill>
                        <a:latin typeface="Cambria Math" panose="02040503050406030204" pitchFamily="18" charset="0"/>
                      </a:rPr>
                      <m:t>𝑣</m:t>
                    </m:r>
                  </m:oMath>
                </a14:m>
                <a:r>
                  <a:rPr lang="en-US" dirty="0">
                    <a:solidFill>
                      <a:schemeClr val="tx1"/>
                    </a:solidFill>
                  </a:rPr>
                  <a:t> is BLACK</a:t>
                </a:r>
              </a:p>
            </p:txBody>
          </p:sp>
        </mc:Choice>
        <mc:Fallback>
          <p:sp>
            <p:nvSpPr>
              <p:cNvPr id="33" name="文本框 32"/>
              <p:cNvSpPr txBox="1">
                <a:spLocks noRot="1" noChangeAspect="1" noMove="1" noResize="1" noEditPoints="1" noAdjustHandles="1" noChangeArrowheads="1" noChangeShapeType="1" noTextEdit="1"/>
              </p:cNvSpPr>
              <p:nvPr/>
            </p:nvSpPr>
            <p:spPr>
              <a:xfrm>
                <a:off x="2390201" y="3887355"/>
                <a:ext cx="1757148" cy="408623"/>
              </a:xfrm>
              <a:prstGeom prst="roundRect">
                <a:avLst/>
              </a:prstGeom>
              <a:blipFill rotWithShape="1">
                <a:blip r:embed="rId7"/>
                <a:stretch>
                  <a:fillRect l="-1736" t="-2985" r="-2083" b="-17910"/>
                </a:stretch>
              </a:blipFill>
            </p:spPr>
            <p:txBody>
              <a:bodyPr/>
              <a:lstStyle/>
              <a:p>
                <a:r>
                  <a:rPr lang="en-US">
                    <a:noFill/>
                  </a:rPr>
                  <a:t> </a:t>
                </a:r>
                <a:endParaRPr lang="en-US">
                  <a:noFill/>
                </a:endParaRPr>
              </a:p>
            </p:txBody>
          </p:sp>
        </mc:Fallback>
      </mc:AlternateContent>
      <mc:AlternateContent xmlns:mc="http://schemas.openxmlformats.org/markup-compatibility/2006" xmlns:p14="http://schemas.microsoft.com/office/powerpoint/2010/main">
        <mc:Choice Requires="p14">
          <p:contentPart r:id="rId8" p14:bwMode="auto">
            <p14:nvContentPartPr>
              <p14:cNvPr id="4" name="墨迹 3"/>
              <p14:cNvContentPartPr/>
              <p14:nvPr/>
            </p14:nvContentPartPr>
            <p14:xfrm>
              <a:off x="7362345" y="3489253"/>
              <a:ext cx="60302" cy="32866"/>
            </p14:xfrm>
          </p:contentPart>
        </mc:Choice>
        <mc:Fallback xmlns="">
          <p:pic>
            <p:nvPicPr>
              <p:cNvPr id="4" name="墨迹 3"/>
            </p:nvPicPr>
            <p:blipFill>
              <a:blip/>
            </p:blipFill>
            <p:spPr>
              <a:xfrm>
                <a:off x="7362345" y="3489253"/>
                <a:ext cx="60302" cy="32866"/>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5" name="墨迹 4"/>
              <p14:cNvContentPartPr/>
              <p14:nvPr/>
            </p14:nvContentPartPr>
            <p14:xfrm>
              <a:off x="4163076" y="2777161"/>
              <a:ext cx="164974" cy="16433"/>
            </p14:xfrm>
          </p:contentPart>
        </mc:Choice>
        <mc:Fallback xmlns="">
          <p:pic>
            <p:nvPicPr>
              <p:cNvPr id="5" name="墨迹 4"/>
            </p:nvPicPr>
            <p:blipFill>
              <a:blip/>
            </p:blipFill>
            <p:spPr>
              <a:xfrm>
                <a:off x="4163076" y="2777161"/>
                <a:ext cx="164974" cy="16433"/>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6" name="墨迹 5"/>
              <p14:cNvContentPartPr/>
              <p14:nvPr/>
            </p14:nvContentPartPr>
            <p14:xfrm>
              <a:off x="4111510" y="2722384"/>
              <a:ext cx="161720" cy="249746"/>
            </p14:xfrm>
          </p:contentPart>
        </mc:Choice>
        <mc:Fallback xmlns="">
          <p:pic>
            <p:nvPicPr>
              <p:cNvPr id="6" name="墨迹 5"/>
            </p:nvPicPr>
            <p:blipFill>
              <a:blip/>
            </p:blipFill>
            <p:spPr>
              <a:xfrm>
                <a:off x="4111510" y="2722384"/>
                <a:ext cx="161720" cy="249746"/>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7" name="墨迹 6"/>
              <p14:cNvContentPartPr/>
              <p14:nvPr/>
            </p14:nvContentPartPr>
            <p14:xfrm>
              <a:off x="4155366" y="2822865"/>
              <a:ext cx="260396" cy="269260"/>
            </p14:xfrm>
          </p:contentPart>
        </mc:Choice>
        <mc:Fallback xmlns="">
          <p:pic>
            <p:nvPicPr>
              <p:cNvPr id="7" name="墨迹 6"/>
            </p:nvPicPr>
            <p:blipFill>
              <a:blip/>
            </p:blipFill>
            <p:spPr>
              <a:xfrm>
                <a:off x="4155366" y="2822865"/>
                <a:ext cx="260396" cy="269260"/>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8" name="墨迹 7"/>
              <p14:cNvContentPartPr/>
              <p14:nvPr/>
            </p14:nvContentPartPr>
            <p14:xfrm>
              <a:off x="4456877" y="2711429"/>
              <a:ext cx="175425" cy="359470"/>
            </p14:xfrm>
          </p:contentPart>
        </mc:Choice>
        <mc:Fallback xmlns="">
          <p:pic>
            <p:nvPicPr>
              <p:cNvPr id="8" name="墨迹 7"/>
            </p:nvPicPr>
            <p:blipFill>
              <a:blip/>
            </p:blipFill>
            <p:spPr>
              <a:xfrm>
                <a:off x="4456877" y="2711429"/>
                <a:ext cx="175425" cy="359470"/>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9" name="墨迹 8"/>
              <p14:cNvContentPartPr/>
              <p14:nvPr/>
            </p14:nvContentPartPr>
            <p14:xfrm>
              <a:off x="4437690" y="2771683"/>
              <a:ext cx="112382" cy="167582"/>
            </p14:xfrm>
          </p:contentPart>
        </mc:Choice>
        <mc:Fallback xmlns="">
          <p:pic>
            <p:nvPicPr>
              <p:cNvPr id="9" name="墨迹 8"/>
            </p:nvPicPr>
            <p:blipFill>
              <a:blip/>
            </p:blipFill>
            <p:spPr>
              <a:xfrm>
                <a:off x="4437690" y="2771683"/>
                <a:ext cx="112382" cy="167582"/>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10" name="墨迹 9"/>
              <p14:cNvContentPartPr/>
              <p14:nvPr/>
            </p14:nvContentPartPr>
            <p14:xfrm>
              <a:off x="4473323" y="2818243"/>
              <a:ext cx="158979" cy="227322"/>
            </p14:xfrm>
          </p:contentPart>
        </mc:Choice>
        <mc:Fallback xmlns="">
          <p:pic>
            <p:nvPicPr>
              <p:cNvPr id="10" name="墨迹 9"/>
            </p:nvPicPr>
            <p:blipFill>
              <a:blip/>
            </p:blipFill>
            <p:spPr>
              <a:xfrm>
                <a:off x="4473323" y="2818243"/>
                <a:ext cx="158979" cy="227322"/>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11" name="墨迹 10"/>
              <p14:cNvContentPartPr/>
              <p14:nvPr/>
            </p14:nvContentPartPr>
            <p14:xfrm>
              <a:off x="4714532" y="2830226"/>
              <a:ext cx="38374" cy="108525"/>
            </p14:xfrm>
          </p:contentPart>
        </mc:Choice>
        <mc:Fallback xmlns="">
          <p:pic>
            <p:nvPicPr>
              <p:cNvPr id="11" name="墨迹 10"/>
            </p:nvPicPr>
            <p:blipFill>
              <a:blip/>
            </p:blipFill>
            <p:spPr>
              <a:xfrm>
                <a:off x="4714532" y="2830226"/>
                <a:ext cx="38374" cy="108525"/>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12" name="墨迹 11"/>
              <p14:cNvContentPartPr/>
              <p14:nvPr/>
            </p14:nvContentPartPr>
            <p14:xfrm>
              <a:off x="4728922" y="2788116"/>
              <a:ext cx="126258" cy="158852"/>
            </p14:xfrm>
          </p:contentPart>
        </mc:Choice>
        <mc:Fallback xmlns="">
          <p:pic>
            <p:nvPicPr>
              <p:cNvPr id="12" name="墨迹 11"/>
            </p:nvPicPr>
            <p:blipFill>
              <a:blip/>
            </p:blipFill>
            <p:spPr>
              <a:xfrm>
                <a:off x="4728922" y="2788116"/>
                <a:ext cx="126258" cy="158852"/>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13" name="墨迹 12"/>
              <p14:cNvContentPartPr/>
              <p14:nvPr/>
            </p14:nvContentPartPr>
            <p14:xfrm>
              <a:off x="4785798" y="2704240"/>
              <a:ext cx="360" cy="415273"/>
            </p14:xfrm>
          </p:contentPart>
        </mc:Choice>
        <mc:Fallback xmlns="">
          <p:pic>
            <p:nvPicPr>
              <p:cNvPr id="13" name="墨迹 12"/>
            </p:nvPicPr>
            <p:blipFill>
              <a:blip/>
            </p:blipFill>
            <p:spPr>
              <a:xfrm>
                <a:off x="4785798" y="2704240"/>
                <a:ext cx="360" cy="415273"/>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14" name="墨迹 13"/>
              <p14:cNvContentPartPr/>
              <p14:nvPr/>
            </p14:nvContentPartPr>
            <p14:xfrm>
              <a:off x="4995485" y="2766206"/>
              <a:ext cx="86342" cy="360"/>
            </p14:xfrm>
          </p:contentPart>
        </mc:Choice>
        <mc:Fallback xmlns="">
          <p:pic>
            <p:nvPicPr>
              <p:cNvPr id="14" name="墨迹 13"/>
            </p:nvPicPr>
            <p:blipFill>
              <a:blip/>
            </p:blipFill>
            <p:spPr>
              <a:xfrm>
                <a:off x="4995485" y="2766206"/>
                <a:ext cx="86342" cy="360"/>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15" name="墨迹 14"/>
              <p14:cNvContentPartPr/>
              <p14:nvPr/>
            </p14:nvContentPartPr>
            <p14:xfrm>
              <a:off x="4959681" y="2722384"/>
              <a:ext cx="122146" cy="219106"/>
            </p14:xfrm>
          </p:contentPart>
        </mc:Choice>
        <mc:Fallback xmlns="">
          <p:pic>
            <p:nvPicPr>
              <p:cNvPr id="15" name="墨迹 14"/>
            </p:nvPicPr>
            <p:blipFill>
              <a:blip/>
            </p:blipFill>
            <p:spPr>
              <a:xfrm>
                <a:off x="4959681" y="2722384"/>
                <a:ext cx="122146" cy="219106"/>
              </a:xfrm>
              <a:prstGeom prst="rect"/>
            </p:spPr>
          </p:pic>
        </mc:Fallback>
      </mc:AlternateContent>
      <mc:AlternateContent xmlns:mc="http://schemas.openxmlformats.org/markup-compatibility/2006" xmlns:p14="http://schemas.microsoft.com/office/powerpoint/2010/main">
        <mc:Choice Requires="p14">
          <p:contentPart r:id="rId20" p14:bwMode="auto">
            <p14:nvContentPartPr>
              <p14:cNvPr id="16" name="墨迹 15"/>
              <p14:cNvContentPartPr/>
              <p14:nvPr/>
            </p14:nvContentPartPr>
            <p14:xfrm>
              <a:off x="4988633" y="2848370"/>
              <a:ext cx="54820" cy="140022"/>
            </p14:xfrm>
          </p:contentPart>
        </mc:Choice>
        <mc:Fallback xmlns="">
          <p:pic>
            <p:nvPicPr>
              <p:cNvPr id="16" name="墨迹 15"/>
            </p:nvPicPr>
            <p:blipFill>
              <a:blip/>
            </p:blipFill>
            <p:spPr>
              <a:xfrm>
                <a:off x="4988633" y="2848370"/>
                <a:ext cx="54820" cy="140022"/>
              </a:xfrm>
              <a:prstGeom prst="rect"/>
            </p:spPr>
          </p:pic>
        </mc:Fallback>
      </mc:AlternateContent>
      <mc:AlternateContent xmlns:mc="http://schemas.openxmlformats.org/markup-compatibility/2006" xmlns:p14="http://schemas.microsoft.com/office/powerpoint/2010/main">
        <mc:Choice Requires="p14">
          <p:contentPart r:id="rId21" p14:bwMode="auto">
            <p14:nvContentPartPr>
              <p14:cNvPr id="17" name="墨迹 16"/>
              <p14:cNvContentPartPr/>
              <p14:nvPr/>
            </p14:nvContentPartPr>
            <p14:xfrm>
              <a:off x="4893383" y="2725123"/>
              <a:ext cx="522847" cy="275252"/>
            </p14:xfrm>
          </p:contentPart>
        </mc:Choice>
        <mc:Fallback xmlns="">
          <p:pic>
            <p:nvPicPr>
              <p:cNvPr id="17" name="墨迹 16"/>
            </p:nvPicPr>
            <p:blipFill>
              <a:blip/>
            </p:blipFill>
            <p:spPr>
              <a:xfrm>
                <a:off x="4893383" y="2725123"/>
                <a:ext cx="522847" cy="275252"/>
              </a:xfrm>
              <a:prstGeom prst="rect"/>
            </p:spPr>
          </p:pic>
        </mc:Fallback>
      </mc:AlternateContent>
      <mc:AlternateContent xmlns:mc="http://schemas.openxmlformats.org/markup-compatibility/2006" xmlns:p14="http://schemas.microsoft.com/office/powerpoint/2010/main">
        <mc:Choice Requires="p14">
          <p:contentPart r:id="rId22" p14:bwMode="auto">
            <p14:nvContentPartPr>
              <p14:cNvPr id="18" name="墨迹 17"/>
              <p14:cNvContentPartPr/>
              <p14:nvPr/>
            </p14:nvContentPartPr>
            <p14:xfrm>
              <a:off x="5553280" y="2716907"/>
              <a:ext cx="238468" cy="231772"/>
            </p14:xfrm>
          </p:contentPart>
        </mc:Choice>
        <mc:Fallback xmlns="">
          <p:pic>
            <p:nvPicPr>
              <p:cNvPr id="18" name="墨迹 17"/>
            </p:nvPicPr>
            <p:blipFill>
              <a:blip/>
            </p:blipFill>
            <p:spPr>
              <a:xfrm>
                <a:off x="5553280" y="2716907"/>
                <a:ext cx="238468" cy="231772"/>
              </a:xfrm>
              <a:prstGeom prst="rect"/>
            </p:spPr>
          </p:pic>
        </mc:Fallback>
      </mc:AlternateContent>
      <mc:AlternateContent xmlns:mc="http://schemas.openxmlformats.org/markup-compatibility/2006" xmlns:p14="http://schemas.microsoft.com/office/powerpoint/2010/main">
        <mc:Choice Requires="p14">
          <p:contentPart r:id="rId23" p14:bwMode="auto">
            <p14:nvContentPartPr>
              <p14:cNvPr id="19" name="墨迹 18"/>
              <p14:cNvContentPartPr/>
              <p14:nvPr/>
            </p14:nvContentPartPr>
            <p14:xfrm>
              <a:off x="5778042" y="2749773"/>
              <a:ext cx="60303" cy="198906"/>
            </p14:xfrm>
          </p:contentPart>
        </mc:Choice>
        <mc:Fallback xmlns="">
          <p:pic>
            <p:nvPicPr>
              <p:cNvPr id="19" name="墨迹 18"/>
            </p:nvPicPr>
            <p:blipFill>
              <a:blip/>
            </p:blipFill>
            <p:spPr>
              <a:xfrm>
                <a:off x="5778042" y="2749773"/>
                <a:ext cx="60303" cy="198906"/>
              </a:xfrm>
              <a:prstGeom prst="rect"/>
            </p:spPr>
          </p:pic>
        </mc:Fallback>
      </mc:AlternateContent>
      <mc:AlternateContent xmlns:mc="http://schemas.openxmlformats.org/markup-compatibility/2006" xmlns:p14="http://schemas.microsoft.com/office/powerpoint/2010/main">
        <mc:Choice Requires="p14">
          <p:contentPart r:id="rId24" p14:bwMode="auto">
            <p14:nvContentPartPr>
              <p14:cNvPr id="21" name="墨迹 20"/>
              <p14:cNvContentPartPr/>
              <p14:nvPr/>
            </p14:nvContentPartPr>
            <p14:xfrm>
              <a:off x="5863014" y="2820982"/>
              <a:ext cx="41115" cy="145157"/>
            </p14:xfrm>
          </p:contentPart>
        </mc:Choice>
        <mc:Fallback xmlns="">
          <p:pic>
            <p:nvPicPr>
              <p:cNvPr id="21" name="墨迹 20"/>
            </p:nvPicPr>
            <p:blipFill>
              <a:blip/>
            </p:blipFill>
            <p:spPr>
              <a:xfrm>
                <a:off x="5863014" y="2820982"/>
                <a:ext cx="41115" cy="145157"/>
              </a:xfrm>
              <a:prstGeom prst="rect"/>
            </p:spPr>
          </p:pic>
        </mc:Fallback>
      </mc:AlternateContent>
      <mc:AlternateContent xmlns:mc="http://schemas.openxmlformats.org/markup-compatibility/2006" xmlns:p14="http://schemas.microsoft.com/office/powerpoint/2010/main">
        <mc:Choice Requires="p14">
          <p:contentPart r:id="rId25" p14:bwMode="auto">
            <p14:nvContentPartPr>
              <p14:cNvPr id="23" name="墨迹 22"/>
              <p14:cNvContentPartPr/>
              <p14:nvPr/>
            </p14:nvContentPartPr>
            <p14:xfrm>
              <a:off x="5953467" y="2725123"/>
              <a:ext cx="112382" cy="161591"/>
            </p14:xfrm>
          </p:contentPart>
        </mc:Choice>
        <mc:Fallback xmlns="">
          <p:pic>
            <p:nvPicPr>
              <p:cNvPr id="23" name="墨迹 22"/>
            </p:nvPicPr>
            <p:blipFill>
              <a:blip/>
            </p:blipFill>
            <p:spPr>
              <a:xfrm>
                <a:off x="5953467" y="2725123"/>
                <a:ext cx="112382" cy="161591"/>
              </a:xfrm>
              <a:prstGeom prst="rect"/>
            </p:spPr>
          </p:pic>
        </mc:Fallback>
      </mc:AlternateContent>
      <mc:AlternateContent xmlns:mc="http://schemas.openxmlformats.org/markup-compatibility/2006" xmlns:p14="http://schemas.microsoft.com/office/powerpoint/2010/main">
        <mc:Choice Requires="p14">
          <p:contentPart r:id="rId26" p14:bwMode="auto">
            <p14:nvContentPartPr>
              <p14:cNvPr id="25" name="墨迹 24"/>
              <p14:cNvContentPartPr/>
              <p14:nvPr/>
            </p14:nvContentPartPr>
            <p14:xfrm>
              <a:off x="6057625" y="2678563"/>
              <a:ext cx="98677" cy="304009"/>
            </p14:xfrm>
          </p:contentPart>
        </mc:Choice>
        <mc:Fallback xmlns="">
          <p:pic>
            <p:nvPicPr>
              <p:cNvPr id="25" name="墨迹 24"/>
            </p:nvPicPr>
            <p:blipFill>
              <a:blip/>
            </p:blipFill>
            <p:spPr>
              <a:xfrm>
                <a:off x="6057625" y="2678563"/>
                <a:ext cx="98677" cy="304009"/>
              </a:xfrm>
              <a:prstGeom prst="rect"/>
            </p:spPr>
          </p:pic>
        </mc:Fallback>
      </mc:AlternateContent>
      <mc:AlternateContent xmlns:mc="http://schemas.openxmlformats.org/markup-compatibility/2006" xmlns:p14="http://schemas.microsoft.com/office/powerpoint/2010/main">
        <mc:Choice Requires="p14">
          <p:contentPart r:id="rId27" p14:bwMode="auto">
            <p14:nvContentPartPr>
              <p14:cNvPr id="27" name="墨迹 26"/>
              <p14:cNvContentPartPr/>
              <p14:nvPr/>
            </p14:nvContentPartPr>
            <p14:xfrm>
              <a:off x="6372156" y="2694996"/>
              <a:ext cx="140476" cy="54777"/>
            </p14:xfrm>
          </p:contentPart>
        </mc:Choice>
        <mc:Fallback xmlns="">
          <p:pic>
            <p:nvPicPr>
              <p:cNvPr id="27" name="墨迹 26"/>
            </p:nvPicPr>
            <p:blipFill>
              <a:blip/>
            </p:blipFill>
            <p:spPr>
              <a:xfrm>
                <a:off x="6372156" y="2694996"/>
                <a:ext cx="140476" cy="54777"/>
              </a:xfrm>
              <a:prstGeom prst="rect"/>
            </p:spPr>
          </p:pic>
        </mc:Fallback>
      </mc:AlternateContent>
      <mc:AlternateContent xmlns:mc="http://schemas.openxmlformats.org/markup-compatibility/2006" xmlns:p14="http://schemas.microsoft.com/office/powerpoint/2010/main">
        <mc:Choice Requires="p14">
          <p:contentPart r:id="rId28" p14:bwMode="auto">
            <p14:nvContentPartPr>
              <p14:cNvPr id="34" name="墨迹 33"/>
              <p14:cNvContentPartPr/>
              <p14:nvPr/>
            </p14:nvContentPartPr>
            <p14:xfrm>
              <a:off x="6342690" y="2656653"/>
              <a:ext cx="137050" cy="276620"/>
            </p14:xfrm>
          </p:contentPart>
        </mc:Choice>
        <mc:Fallback xmlns="">
          <p:pic>
            <p:nvPicPr>
              <p:cNvPr id="34" name="墨迹 33"/>
            </p:nvPicPr>
            <p:blipFill>
              <a:blip/>
            </p:blipFill>
            <p:spPr>
              <a:xfrm>
                <a:off x="6342690" y="2656653"/>
                <a:ext cx="137050" cy="276620"/>
              </a:xfrm>
              <a:prstGeom prst="rect"/>
            </p:spPr>
          </p:pic>
        </mc:Fallback>
      </mc:AlternateContent>
      <mc:AlternateContent xmlns:mc="http://schemas.openxmlformats.org/markup-compatibility/2006" xmlns:p14="http://schemas.microsoft.com/office/powerpoint/2010/main">
        <mc:Choice Requires="p14">
          <p:contentPart r:id="rId29" p14:bwMode="auto">
            <p14:nvContentPartPr>
              <p14:cNvPr id="35" name="墨迹 34"/>
              <p14:cNvContentPartPr/>
              <p14:nvPr/>
            </p14:nvContentPartPr>
            <p14:xfrm>
              <a:off x="6392029" y="2810027"/>
              <a:ext cx="5481" cy="175969"/>
            </p14:xfrm>
          </p:contentPart>
        </mc:Choice>
        <mc:Fallback xmlns="">
          <p:pic>
            <p:nvPicPr>
              <p:cNvPr id="35" name="墨迹 34"/>
            </p:nvPicPr>
            <p:blipFill>
              <a:blip/>
            </p:blipFill>
            <p:spPr>
              <a:xfrm>
                <a:off x="6392029" y="2810027"/>
                <a:ext cx="5481" cy="175969"/>
              </a:xfrm>
              <a:prstGeom prst="rect"/>
            </p:spPr>
          </p:pic>
        </mc:Fallback>
      </mc:AlternateContent>
      <mc:AlternateContent xmlns:mc="http://schemas.openxmlformats.org/markup-compatibility/2006" xmlns:p14="http://schemas.microsoft.com/office/powerpoint/2010/main">
        <mc:Choice Requires="p14">
          <p:contentPart r:id="rId30" p14:bwMode="auto">
            <p14:nvContentPartPr>
              <p14:cNvPr id="36" name="墨迹 35"/>
              <p14:cNvContentPartPr/>
              <p14:nvPr/>
            </p14:nvContentPartPr>
            <p14:xfrm>
              <a:off x="6424920" y="2877641"/>
              <a:ext cx="148015" cy="93291"/>
            </p14:xfrm>
          </p:contentPart>
        </mc:Choice>
        <mc:Fallback xmlns="">
          <p:pic>
            <p:nvPicPr>
              <p:cNvPr id="36" name="墨迹 35"/>
            </p:nvPicPr>
            <p:blipFill>
              <a:blip/>
            </p:blipFill>
            <p:spPr>
              <a:xfrm>
                <a:off x="6424920" y="2877641"/>
                <a:ext cx="148015" cy="93291"/>
              </a:xfrm>
              <a:prstGeom prst="rect"/>
            </p:spPr>
          </p:pic>
        </mc:Fallback>
      </mc:AlternateContent>
      <mc:AlternateContent xmlns:mc="http://schemas.openxmlformats.org/markup-compatibility/2006" xmlns:p14="http://schemas.microsoft.com/office/powerpoint/2010/main">
        <mc:Choice Requires="p14">
          <p:contentPart r:id="rId31" p14:bwMode="auto">
            <p14:nvContentPartPr>
              <p14:cNvPr id="37" name="墨迹 36"/>
              <p14:cNvContentPartPr/>
              <p14:nvPr/>
            </p14:nvContentPartPr>
            <p14:xfrm>
              <a:off x="6666129" y="2708690"/>
              <a:ext cx="96792" cy="35605"/>
            </p14:xfrm>
          </p:contentPart>
        </mc:Choice>
        <mc:Fallback xmlns="">
          <p:pic>
            <p:nvPicPr>
              <p:cNvPr id="37" name="墨迹 36"/>
            </p:nvPicPr>
            <p:blipFill>
              <a:blip/>
            </p:blipFill>
            <p:spPr>
              <a:xfrm>
                <a:off x="6666129" y="2708690"/>
                <a:ext cx="96792" cy="35605"/>
              </a:xfrm>
              <a:prstGeom prst="rect"/>
            </p:spPr>
          </p:pic>
        </mc:Fallback>
      </mc:AlternateContent>
      <mc:AlternateContent xmlns:mc="http://schemas.openxmlformats.org/markup-compatibility/2006" xmlns:p14="http://schemas.microsoft.com/office/powerpoint/2010/main">
        <mc:Choice Requires="p14">
          <p:contentPart r:id="rId32" p14:bwMode="auto">
            <p14:nvContentPartPr>
              <p14:cNvPr id="38" name="墨迹 37"/>
              <p14:cNvContentPartPr/>
              <p14:nvPr/>
            </p14:nvContentPartPr>
            <p14:xfrm>
              <a:off x="6646086" y="2656653"/>
              <a:ext cx="184504" cy="299900"/>
            </p14:xfrm>
          </p:contentPart>
        </mc:Choice>
        <mc:Fallback xmlns="">
          <p:pic>
            <p:nvPicPr>
              <p:cNvPr id="38" name="墨迹 37"/>
            </p:nvPicPr>
            <p:blipFill>
              <a:blip/>
            </p:blipFill>
            <p:spPr>
              <a:xfrm>
                <a:off x="6646086" y="2656653"/>
                <a:ext cx="184504" cy="299900"/>
              </a:xfrm>
              <a:prstGeom prst="rect"/>
            </p:spPr>
          </p:pic>
        </mc:Fallback>
      </mc:AlternateContent>
      <mc:AlternateContent xmlns:mc="http://schemas.openxmlformats.org/markup-compatibility/2006" xmlns:p14="http://schemas.microsoft.com/office/powerpoint/2010/main">
        <mc:Choice Requires="p14">
          <p:contentPart r:id="rId33" p14:bwMode="auto">
            <p14:nvContentPartPr>
              <p14:cNvPr id="39" name="墨迹 38"/>
              <p14:cNvContentPartPr/>
              <p14:nvPr/>
            </p14:nvContentPartPr>
            <p14:xfrm>
              <a:off x="6901855" y="2705952"/>
              <a:ext cx="145274" cy="27388"/>
            </p14:xfrm>
          </p:contentPart>
        </mc:Choice>
        <mc:Fallback xmlns="">
          <p:pic>
            <p:nvPicPr>
              <p:cNvPr id="39" name="墨迹 38"/>
            </p:nvPicPr>
            <p:blipFill>
              <a:blip/>
            </p:blipFill>
            <p:spPr>
              <a:xfrm>
                <a:off x="6901855" y="2705952"/>
                <a:ext cx="145274" cy="27388"/>
              </a:xfrm>
              <a:prstGeom prst="rect"/>
            </p:spPr>
          </p:pic>
        </mc:Fallback>
      </mc:AlternateContent>
      <mc:AlternateContent xmlns:mc="http://schemas.openxmlformats.org/markup-compatibility/2006" xmlns:p14="http://schemas.microsoft.com/office/powerpoint/2010/main">
        <mc:Choice Requires="p14">
          <p:contentPart r:id="rId34" p14:bwMode="auto">
            <p14:nvContentPartPr>
              <p14:cNvPr id="40" name="墨迹 39"/>
              <p14:cNvContentPartPr/>
              <p14:nvPr/>
            </p14:nvContentPartPr>
            <p14:xfrm>
              <a:off x="6962157" y="2651175"/>
              <a:ext cx="161720" cy="314964"/>
            </p14:xfrm>
          </p:contentPart>
        </mc:Choice>
        <mc:Fallback xmlns="">
          <p:pic>
            <p:nvPicPr>
              <p:cNvPr id="40" name="墨迹 39"/>
            </p:nvPicPr>
            <p:blipFill>
              <a:blip/>
            </p:blipFill>
            <p:spPr>
              <a:xfrm>
                <a:off x="6962157" y="2651175"/>
                <a:ext cx="161720" cy="314964"/>
              </a:xfrm>
              <a:prstGeom prst="rect"/>
            </p:spPr>
          </p:pic>
        </mc:Fallback>
      </mc:AlternateContent>
      <mc:AlternateContent xmlns:mc="http://schemas.openxmlformats.org/markup-compatibility/2006" xmlns:p14="http://schemas.microsoft.com/office/powerpoint/2010/main">
        <mc:Choice Requires="p14">
          <p:contentPart r:id="rId35" p14:bwMode="auto">
            <p14:nvContentPartPr>
              <p14:cNvPr id="41" name="墨迹 40"/>
              <p14:cNvContentPartPr/>
              <p14:nvPr/>
            </p14:nvContentPartPr>
            <p14:xfrm>
              <a:off x="7101264" y="2667608"/>
              <a:ext cx="166002" cy="151320"/>
            </p14:xfrm>
          </p:contentPart>
        </mc:Choice>
        <mc:Fallback xmlns="">
          <p:pic>
            <p:nvPicPr>
              <p:cNvPr id="41" name="墨迹 40"/>
            </p:nvPicPr>
            <p:blipFill>
              <a:blip/>
            </p:blipFill>
            <p:spPr>
              <a:xfrm>
                <a:off x="7101264" y="2667608"/>
                <a:ext cx="166002" cy="151320"/>
              </a:xfrm>
              <a:prstGeom prst="rect"/>
            </p:spPr>
          </p:pic>
        </mc:Fallback>
      </mc:AlternateContent>
      <mc:AlternateContent xmlns:mc="http://schemas.openxmlformats.org/markup-compatibility/2006" xmlns:p14="http://schemas.microsoft.com/office/powerpoint/2010/main">
        <mc:Choice Requires="p14">
          <p:contentPart r:id="rId36" p14:bwMode="auto">
            <p14:nvContentPartPr>
              <p14:cNvPr id="42" name="墨迹 41"/>
              <p14:cNvContentPartPr/>
              <p14:nvPr/>
            </p14:nvContentPartPr>
            <p14:xfrm>
              <a:off x="7159510" y="2596399"/>
              <a:ext cx="60302" cy="309486"/>
            </p14:xfrm>
          </p:contentPart>
        </mc:Choice>
        <mc:Fallback xmlns="">
          <p:pic>
            <p:nvPicPr>
              <p:cNvPr id="42" name="墨迹 41"/>
            </p:nvPicPr>
            <p:blipFill>
              <a:blip/>
            </p:blipFill>
            <p:spPr>
              <a:xfrm>
                <a:off x="7159510" y="2596399"/>
                <a:ext cx="60302" cy="309486"/>
              </a:xfrm>
              <a:prstGeom prst="rect"/>
            </p:spPr>
          </p:pic>
        </mc:Fallback>
      </mc:AlternateContent>
      <mc:AlternateContent xmlns:mc="http://schemas.openxmlformats.org/markup-compatibility/2006" xmlns:p14="http://schemas.microsoft.com/office/powerpoint/2010/main">
        <mc:Choice Requires="p14">
          <p:contentPart r:id="rId37" p14:bwMode="auto">
            <p14:nvContentPartPr>
              <p14:cNvPr id="43" name="墨迹 42"/>
              <p14:cNvContentPartPr/>
              <p14:nvPr/>
            </p14:nvContentPartPr>
            <p14:xfrm>
              <a:off x="7395237" y="2708519"/>
              <a:ext cx="120604" cy="183672"/>
            </p14:xfrm>
          </p:contentPart>
        </mc:Choice>
        <mc:Fallback xmlns="">
          <p:pic>
            <p:nvPicPr>
              <p:cNvPr id="43" name="墨迹 42"/>
            </p:nvPicPr>
            <p:blipFill>
              <a:blip/>
            </p:blipFill>
            <p:spPr>
              <a:xfrm>
                <a:off x="7395237" y="2708519"/>
                <a:ext cx="120604" cy="183672"/>
              </a:xfrm>
              <a:prstGeom prst="rect"/>
            </p:spPr>
          </p:pic>
        </mc:Fallback>
      </mc:AlternateContent>
      <mc:AlternateContent xmlns:mc="http://schemas.openxmlformats.org/markup-compatibility/2006" xmlns:p14="http://schemas.microsoft.com/office/powerpoint/2010/main">
        <mc:Choice Requires="p14">
          <p:contentPart r:id="rId38" p14:bwMode="auto">
            <p14:nvContentPartPr>
              <p14:cNvPr id="44" name="墨迹 43"/>
              <p14:cNvContentPartPr/>
              <p14:nvPr/>
            </p14:nvContentPartPr>
            <p14:xfrm>
              <a:off x="7587107" y="2749773"/>
              <a:ext cx="98676" cy="5477"/>
            </p14:xfrm>
          </p:contentPart>
        </mc:Choice>
        <mc:Fallback xmlns="">
          <p:pic>
            <p:nvPicPr>
              <p:cNvPr id="44" name="墨迹 43"/>
            </p:nvPicPr>
            <p:blipFill>
              <a:blip/>
            </p:blipFill>
            <p:spPr>
              <a:xfrm>
                <a:off x="7587107" y="2749773"/>
                <a:ext cx="98676" cy="5477"/>
              </a:xfrm>
              <a:prstGeom prst="rect"/>
            </p:spPr>
          </p:pic>
        </mc:Fallback>
      </mc:AlternateContent>
      <mc:AlternateContent xmlns:mc="http://schemas.openxmlformats.org/markup-compatibility/2006" xmlns:p14="http://schemas.microsoft.com/office/powerpoint/2010/main">
        <mc:Choice Requires="p14">
          <p:contentPart r:id="rId39" p14:bwMode="auto">
            <p14:nvContentPartPr>
              <p14:cNvPr id="45" name="墨迹 44"/>
              <p14:cNvContentPartPr/>
              <p14:nvPr/>
            </p14:nvContentPartPr>
            <p14:xfrm>
              <a:off x="7628222" y="2689519"/>
              <a:ext cx="99533" cy="147896"/>
            </p14:xfrm>
          </p:contentPart>
        </mc:Choice>
        <mc:Fallback xmlns="">
          <p:pic>
            <p:nvPicPr>
              <p:cNvPr id="45" name="墨迹 44"/>
            </p:nvPicPr>
            <p:blipFill>
              <a:blip/>
            </p:blipFill>
            <p:spPr>
              <a:xfrm>
                <a:off x="7628222" y="2689519"/>
                <a:ext cx="99533" cy="147896"/>
              </a:xfrm>
              <a:prstGeom prst="rect"/>
            </p:spPr>
          </p:pic>
        </mc:Fallback>
      </mc:AlternateContent>
      <mc:AlternateContent xmlns:mc="http://schemas.openxmlformats.org/markup-compatibility/2006" xmlns:p14="http://schemas.microsoft.com/office/powerpoint/2010/main">
        <mc:Choice Requires="p14">
          <p:contentPart r:id="rId40" p14:bwMode="auto">
            <p14:nvContentPartPr>
              <p14:cNvPr id="46" name="墨迹 45"/>
              <p14:cNvContentPartPr/>
              <p14:nvPr/>
            </p14:nvContentPartPr>
            <p14:xfrm>
              <a:off x="7800906" y="2684041"/>
              <a:ext cx="38374" cy="90381"/>
            </p14:xfrm>
          </p:contentPart>
        </mc:Choice>
        <mc:Fallback xmlns="">
          <p:pic>
            <p:nvPicPr>
              <p:cNvPr id="46" name="墨迹 45"/>
            </p:nvPicPr>
            <p:blipFill>
              <a:blip/>
            </p:blipFill>
            <p:spPr>
              <a:xfrm>
                <a:off x="7800906" y="2684041"/>
                <a:ext cx="38374" cy="90381"/>
              </a:xfrm>
              <a:prstGeom prst="rect"/>
            </p:spPr>
          </p:pic>
        </mc:Fallback>
      </mc:AlternateContent>
      <mc:AlternateContent xmlns:mc="http://schemas.openxmlformats.org/markup-compatibility/2006" xmlns:p14="http://schemas.microsoft.com/office/powerpoint/2010/main">
        <mc:Choice Requires="p14">
          <p:contentPart r:id="rId41" p14:bwMode="auto">
            <p14:nvContentPartPr>
              <p14:cNvPr id="47" name="墨迹 46"/>
              <p14:cNvContentPartPr/>
              <p14:nvPr/>
            </p14:nvContentPartPr>
            <p14:xfrm>
              <a:off x="7811870" y="2656653"/>
              <a:ext cx="120604" cy="216366"/>
            </p14:xfrm>
          </p:contentPart>
        </mc:Choice>
        <mc:Fallback xmlns="">
          <p:pic>
            <p:nvPicPr>
              <p:cNvPr id="47" name="墨迹 46"/>
            </p:nvPicPr>
            <p:blipFill>
              <a:blip/>
            </p:blipFill>
            <p:spPr>
              <a:xfrm>
                <a:off x="7811870" y="2656653"/>
                <a:ext cx="120604" cy="216366"/>
              </a:xfrm>
              <a:prstGeom prst="rect"/>
            </p:spPr>
          </p:pic>
        </mc:Fallback>
      </mc:AlternateContent>
      <mc:AlternateContent xmlns:mc="http://schemas.openxmlformats.org/markup-compatibility/2006" xmlns:p14="http://schemas.microsoft.com/office/powerpoint/2010/main">
        <mc:Choice Requires="p14">
          <p:contentPart r:id="rId42" p14:bwMode="auto">
            <p14:nvContentPartPr>
              <p14:cNvPr id="48" name="墨迹 47"/>
              <p14:cNvContentPartPr/>
              <p14:nvPr/>
            </p14:nvContentPartPr>
            <p14:xfrm>
              <a:off x="7085503" y="2996266"/>
              <a:ext cx="106900" cy="176654"/>
            </p14:xfrm>
          </p:contentPart>
        </mc:Choice>
        <mc:Fallback xmlns="">
          <p:pic>
            <p:nvPicPr>
              <p:cNvPr id="48" name="墨迹 47"/>
            </p:nvPicPr>
            <p:blipFill>
              <a:blip/>
            </p:blipFill>
            <p:spPr>
              <a:xfrm>
                <a:off x="7085503" y="2996266"/>
                <a:ext cx="106900" cy="176654"/>
              </a:xfrm>
              <a:prstGeom prst="rect"/>
            </p:spPr>
          </p:pic>
        </mc:Fallback>
      </mc:AlternateContent>
      <mc:AlternateContent xmlns:mc="http://schemas.openxmlformats.org/markup-compatibility/2006" xmlns:p14="http://schemas.microsoft.com/office/powerpoint/2010/main">
        <mc:Choice Requires="p14">
          <p:contentPart r:id="rId43" p14:bwMode="auto">
            <p14:nvContentPartPr>
              <p14:cNvPr id="49" name="墨迹 48"/>
              <p14:cNvContentPartPr/>
              <p14:nvPr/>
            </p14:nvContentPartPr>
            <p14:xfrm>
              <a:off x="7008070" y="3061998"/>
              <a:ext cx="236411" cy="314279"/>
            </p14:xfrm>
          </p:contentPart>
        </mc:Choice>
        <mc:Fallback xmlns="">
          <p:pic>
            <p:nvPicPr>
              <p:cNvPr id="49" name="墨迹 48"/>
            </p:nvPicPr>
            <p:blipFill>
              <a:blip/>
            </p:blipFill>
            <p:spPr>
              <a:xfrm>
                <a:off x="7008070" y="3061998"/>
                <a:ext cx="236411" cy="314279"/>
              </a:xfrm>
              <a:prstGeom prst="rect"/>
            </p:spPr>
          </p:pic>
        </mc:Fallback>
      </mc:AlternateContent>
      <mc:AlternateContent xmlns:mc="http://schemas.openxmlformats.org/markup-compatibility/2006" xmlns:p14="http://schemas.microsoft.com/office/powerpoint/2010/main">
        <mc:Choice Requires="p14">
          <p:contentPart r:id="rId44" p14:bwMode="auto">
            <p14:nvContentPartPr>
              <p14:cNvPr id="50" name="墨迹 49"/>
              <p14:cNvContentPartPr/>
              <p14:nvPr/>
            </p14:nvContentPartPr>
            <p14:xfrm>
              <a:off x="7296561" y="3020060"/>
              <a:ext cx="115122" cy="315820"/>
            </p14:xfrm>
          </p:contentPart>
        </mc:Choice>
        <mc:Fallback xmlns="">
          <p:pic>
            <p:nvPicPr>
              <p:cNvPr id="50" name="墨迹 49"/>
            </p:nvPicPr>
            <p:blipFill>
              <a:blip/>
            </p:blipFill>
            <p:spPr>
              <a:xfrm>
                <a:off x="7296561" y="3020060"/>
                <a:ext cx="115122" cy="315820"/>
              </a:xfrm>
              <a:prstGeom prst="rect"/>
            </p:spPr>
          </p:pic>
        </mc:Fallback>
      </mc:AlternateContent>
      <mc:AlternateContent xmlns:mc="http://schemas.openxmlformats.org/markup-compatibility/2006" xmlns:p14="http://schemas.microsoft.com/office/powerpoint/2010/main">
        <mc:Choice Requires="p14">
          <p:contentPart r:id="rId45" p14:bwMode="auto">
            <p14:nvContentPartPr>
              <p14:cNvPr id="51" name="墨迹 50"/>
              <p14:cNvContentPartPr/>
              <p14:nvPr/>
            </p14:nvContentPartPr>
            <p14:xfrm>
              <a:off x="7334935" y="3090755"/>
              <a:ext cx="141161" cy="102706"/>
            </p14:xfrm>
          </p:contentPart>
        </mc:Choice>
        <mc:Fallback xmlns="">
          <p:pic>
            <p:nvPicPr>
              <p:cNvPr id="51" name="墨迹 50"/>
            </p:nvPicPr>
            <p:blipFill>
              <a:blip/>
            </p:blipFill>
            <p:spPr>
              <a:xfrm>
                <a:off x="7334935" y="3090755"/>
                <a:ext cx="141161" cy="102706"/>
              </a:xfrm>
              <a:prstGeom prst="rect"/>
            </p:spPr>
          </p:pic>
        </mc:Fallback>
      </mc:AlternateContent>
      <mc:AlternateContent xmlns:mc="http://schemas.openxmlformats.org/markup-compatibility/2006" xmlns:p14="http://schemas.microsoft.com/office/powerpoint/2010/main">
        <mc:Choice Requires="p14">
          <p:contentPart r:id="rId46" p14:bwMode="auto">
            <p14:nvContentPartPr>
              <p14:cNvPr id="52" name="墨迹 51"/>
              <p14:cNvContentPartPr/>
              <p14:nvPr/>
            </p14:nvContentPartPr>
            <p14:xfrm>
              <a:off x="7374679" y="3118828"/>
              <a:ext cx="199580" cy="193258"/>
            </p14:xfrm>
          </p:contentPart>
        </mc:Choice>
        <mc:Fallback xmlns="">
          <p:pic>
            <p:nvPicPr>
              <p:cNvPr id="52" name="墨迹 51"/>
            </p:nvPicPr>
            <p:blipFill>
              <a:blip/>
            </p:blipFill>
            <p:spPr>
              <a:xfrm>
                <a:off x="7374679" y="3118828"/>
                <a:ext cx="199580" cy="193258"/>
              </a:xfrm>
              <a:prstGeom prst="rect"/>
            </p:spPr>
          </p:pic>
        </mc:Fallback>
      </mc:AlternateContent>
      <mc:AlternateContent xmlns:mc="http://schemas.openxmlformats.org/markup-compatibility/2006" xmlns:p14="http://schemas.microsoft.com/office/powerpoint/2010/main">
        <mc:Choice Requires="p14">
          <p:contentPart r:id="rId47" p14:bwMode="auto">
            <p14:nvContentPartPr>
              <p14:cNvPr id="53" name="墨迹 52"/>
              <p14:cNvContentPartPr/>
              <p14:nvPr/>
            </p14:nvContentPartPr>
            <p14:xfrm>
              <a:off x="7598072" y="3144162"/>
              <a:ext cx="115122" cy="60254"/>
            </p14:xfrm>
          </p:contentPart>
        </mc:Choice>
        <mc:Fallback xmlns="">
          <p:pic>
            <p:nvPicPr>
              <p:cNvPr id="53" name="墨迹 52"/>
            </p:nvPicPr>
            <p:blipFill>
              <a:blip/>
            </p:blipFill>
            <p:spPr>
              <a:xfrm>
                <a:off x="7598072" y="3144162"/>
                <a:ext cx="115122" cy="60254"/>
              </a:xfrm>
              <a:prstGeom prst="rect"/>
            </p:spPr>
          </p:pic>
        </mc:Fallback>
      </mc:AlternateContent>
      <mc:AlternateContent xmlns:mc="http://schemas.openxmlformats.org/markup-compatibility/2006" xmlns:p14="http://schemas.microsoft.com/office/powerpoint/2010/main">
        <mc:Choice Requires="p14">
          <p:contentPart r:id="rId48" p14:bwMode="auto">
            <p14:nvContentPartPr>
              <p14:cNvPr id="54" name="墨迹 53"/>
              <p14:cNvContentPartPr/>
              <p14:nvPr/>
            </p14:nvContentPartPr>
            <p14:xfrm>
              <a:off x="7663855" y="3094864"/>
              <a:ext cx="97306" cy="211745"/>
            </p14:xfrm>
          </p:contentPart>
        </mc:Choice>
        <mc:Fallback xmlns="">
          <p:pic>
            <p:nvPicPr>
              <p:cNvPr id="54" name="墨迹 53"/>
            </p:nvPicPr>
            <p:blipFill>
              <a:blip/>
            </p:blipFill>
            <p:spPr>
              <a:xfrm>
                <a:off x="7663855" y="3094864"/>
                <a:ext cx="97306" cy="211745"/>
              </a:xfrm>
              <a:prstGeom prst="rect"/>
            </p:spPr>
          </p:pic>
        </mc:Fallback>
      </mc:AlternateContent>
      <mc:AlternateContent xmlns:mc="http://schemas.openxmlformats.org/markup-compatibility/2006" xmlns:p14="http://schemas.microsoft.com/office/powerpoint/2010/main">
        <mc:Choice Requires="p14">
          <p:contentPart r:id="rId49" p14:bwMode="auto">
            <p14:nvContentPartPr>
              <p14:cNvPr id="55" name="墨迹 54"/>
              <p14:cNvContentPartPr/>
              <p14:nvPr/>
            </p14:nvContentPartPr>
            <p14:xfrm>
              <a:off x="7718676" y="3034610"/>
              <a:ext cx="24669" cy="65731"/>
            </p14:xfrm>
          </p:contentPart>
        </mc:Choice>
        <mc:Fallback xmlns="">
          <p:pic>
            <p:nvPicPr>
              <p:cNvPr id="55" name="墨迹 54"/>
            </p:nvPicPr>
            <p:blipFill>
              <a:blip/>
            </p:blipFill>
            <p:spPr>
              <a:xfrm>
                <a:off x="7718676" y="3034610"/>
                <a:ext cx="24669" cy="65731"/>
              </a:xfrm>
              <a:prstGeom prst="rect"/>
            </p:spPr>
          </p:pic>
        </mc:Fallback>
      </mc:AlternateContent>
      <mc:AlternateContent xmlns:mc="http://schemas.openxmlformats.org/markup-compatibility/2006" xmlns:p14="http://schemas.microsoft.com/office/powerpoint/2010/main">
        <mc:Choice Requires="p14">
          <p:contentPart r:id="rId50" p14:bwMode="auto">
            <p14:nvContentPartPr>
              <p14:cNvPr id="56" name="墨迹 55"/>
              <p14:cNvContentPartPr/>
              <p14:nvPr/>
            </p14:nvContentPartPr>
            <p14:xfrm>
              <a:off x="7833798" y="3122252"/>
              <a:ext cx="115122" cy="360"/>
            </p14:xfrm>
          </p:contentPart>
        </mc:Choice>
        <mc:Fallback xmlns="">
          <p:pic>
            <p:nvPicPr>
              <p:cNvPr id="56" name="墨迹 55"/>
            </p:nvPicPr>
            <p:blipFill>
              <a:blip/>
            </p:blipFill>
            <p:spPr>
              <a:xfrm>
                <a:off x="7833798" y="3122252"/>
                <a:ext cx="115122" cy="360"/>
              </a:xfrm>
              <a:prstGeom prst="rect"/>
            </p:spPr>
          </p:pic>
        </mc:Fallback>
      </mc:AlternateContent>
      <mc:AlternateContent xmlns:mc="http://schemas.openxmlformats.org/markup-compatibility/2006" xmlns:p14="http://schemas.microsoft.com/office/powerpoint/2010/main">
        <mc:Choice Requires="p14">
          <p:contentPart r:id="rId51" p14:bwMode="auto">
            <p14:nvContentPartPr>
              <p14:cNvPr id="57" name="墨迹 56"/>
              <p14:cNvContentPartPr/>
              <p14:nvPr/>
            </p14:nvContentPartPr>
            <p14:xfrm>
              <a:off x="7905064" y="3061998"/>
              <a:ext cx="63900" cy="136941"/>
            </p14:xfrm>
          </p:contentPart>
        </mc:Choice>
        <mc:Fallback xmlns="">
          <p:pic>
            <p:nvPicPr>
              <p:cNvPr id="57" name="墨迹 56"/>
            </p:nvPicPr>
            <p:blipFill>
              <a:blip/>
            </p:blipFill>
            <p:spPr>
              <a:xfrm>
                <a:off x="7905064" y="3061998"/>
                <a:ext cx="63900" cy="136941"/>
              </a:xfrm>
              <a:prstGeom prst="rect"/>
            </p:spPr>
          </p:pic>
        </mc:Fallback>
      </mc:AlternateContent>
      <mc:AlternateContent xmlns:mc="http://schemas.openxmlformats.org/markup-compatibility/2006" xmlns:p14="http://schemas.microsoft.com/office/powerpoint/2010/main">
        <mc:Choice Requires="p14">
          <p:contentPart r:id="rId52" p14:bwMode="auto">
            <p14:nvContentPartPr>
              <p14:cNvPr id="58" name="墨迹 57"/>
              <p14:cNvContentPartPr/>
              <p14:nvPr/>
            </p14:nvContentPartPr>
            <p14:xfrm>
              <a:off x="8020187" y="3023654"/>
              <a:ext cx="156237" cy="301955"/>
            </p14:xfrm>
          </p:contentPart>
        </mc:Choice>
        <mc:Fallback xmlns="">
          <p:pic>
            <p:nvPicPr>
              <p:cNvPr id="58" name="墨迹 57"/>
            </p:nvPicPr>
            <p:blipFill>
              <a:blip/>
            </p:blipFill>
            <p:spPr>
              <a:xfrm>
                <a:off x="8020187" y="3023654"/>
                <a:ext cx="156237" cy="301955"/>
              </a:xfrm>
              <a:prstGeom prst="rect"/>
            </p:spPr>
          </p:pic>
        </mc:Fallback>
      </mc:AlternateContent>
      <mc:AlternateContent xmlns:mc="http://schemas.openxmlformats.org/markup-compatibility/2006" xmlns:p14="http://schemas.microsoft.com/office/powerpoint/2010/main">
        <mc:Choice Requires="p14">
          <p:contentPart r:id="rId53" p14:bwMode="auto">
            <p14:nvContentPartPr>
              <p14:cNvPr id="59" name="墨迹 58"/>
              <p14:cNvContentPartPr/>
              <p14:nvPr/>
            </p14:nvContentPartPr>
            <p14:xfrm>
              <a:off x="8190129" y="3092809"/>
              <a:ext cx="38374" cy="189664"/>
            </p14:xfrm>
          </p:contentPart>
        </mc:Choice>
        <mc:Fallback xmlns="">
          <p:pic>
            <p:nvPicPr>
              <p:cNvPr id="59" name="墨迹 58"/>
            </p:nvPicPr>
            <p:blipFill>
              <a:blip/>
            </p:blipFill>
            <p:spPr>
              <a:xfrm>
                <a:off x="8190129" y="3092809"/>
                <a:ext cx="38374" cy="189664"/>
              </a:xfrm>
              <a:prstGeom prst="rect"/>
            </p:spPr>
          </p:pic>
        </mc:Fallback>
      </mc:AlternateContent>
      <mc:AlternateContent xmlns:mc="http://schemas.openxmlformats.org/markup-compatibility/2006" xmlns:p14="http://schemas.microsoft.com/office/powerpoint/2010/main">
        <mc:Choice Requires="p14">
          <p:contentPart r:id="rId54" p14:bwMode="auto">
            <p14:nvContentPartPr>
              <p14:cNvPr id="60" name="墨迹 59"/>
              <p14:cNvContentPartPr/>
              <p14:nvPr/>
            </p14:nvContentPartPr>
            <p14:xfrm>
              <a:off x="8244949" y="3012699"/>
              <a:ext cx="71267" cy="268404"/>
            </p14:xfrm>
          </p:contentPart>
        </mc:Choice>
        <mc:Fallback xmlns="">
          <p:pic>
            <p:nvPicPr>
              <p:cNvPr id="60" name="墨迹 59"/>
            </p:nvPicPr>
            <p:blipFill>
              <a:blip/>
            </p:blipFill>
            <p:spPr>
              <a:xfrm>
                <a:off x="8244949" y="3012699"/>
                <a:ext cx="71267" cy="268404"/>
              </a:xfrm>
              <a:prstGeom prst="rect"/>
            </p:spPr>
          </p:pic>
        </mc:Fallback>
      </mc:AlternateContent>
      <mc:AlternateContent xmlns:mc="http://schemas.openxmlformats.org/markup-compatibility/2006" xmlns:p14="http://schemas.microsoft.com/office/powerpoint/2010/main">
        <mc:Choice Requires="p14">
          <p:contentPart r:id="rId55" p14:bwMode="auto">
            <p14:nvContentPartPr>
              <p14:cNvPr id="61" name="墨迹 60"/>
              <p14:cNvContentPartPr/>
              <p14:nvPr/>
            </p14:nvContentPartPr>
            <p14:xfrm>
              <a:off x="8126401" y="3111297"/>
              <a:ext cx="222707" cy="215682"/>
            </p14:xfrm>
          </p:contentPart>
        </mc:Choice>
        <mc:Fallback xmlns="">
          <p:pic>
            <p:nvPicPr>
              <p:cNvPr id="61" name="墨迹 60"/>
            </p:nvPicPr>
            <p:blipFill>
              <a:blip/>
            </p:blipFill>
            <p:spPr>
              <a:xfrm>
                <a:off x="8126401" y="3111297"/>
                <a:ext cx="222707" cy="215682"/>
              </a:xfrm>
              <a:prstGeom prst="rect"/>
            </p:spPr>
          </p:pic>
        </mc:Fallback>
      </mc:AlternateContent>
      <mc:AlternateContent xmlns:mc="http://schemas.openxmlformats.org/markup-compatibility/2006" xmlns:p14="http://schemas.microsoft.com/office/powerpoint/2010/main">
        <mc:Choice Requires="p14">
          <p:contentPart r:id="rId56" p14:bwMode="auto">
            <p14:nvContentPartPr>
              <p14:cNvPr id="62" name="墨迹 61"/>
              <p14:cNvContentPartPr/>
              <p14:nvPr/>
            </p14:nvContentPartPr>
            <p14:xfrm>
              <a:off x="8387481" y="3040087"/>
              <a:ext cx="104158" cy="43822"/>
            </p14:xfrm>
          </p:contentPart>
        </mc:Choice>
        <mc:Fallback xmlns="">
          <p:pic>
            <p:nvPicPr>
              <p:cNvPr id="62" name="墨迹 61"/>
            </p:nvPicPr>
            <p:blipFill>
              <a:blip/>
            </p:blipFill>
            <p:spPr>
              <a:xfrm>
                <a:off x="8387481" y="3040087"/>
                <a:ext cx="104158" cy="43822"/>
              </a:xfrm>
              <a:prstGeom prst="rect"/>
            </p:spPr>
          </p:pic>
        </mc:Fallback>
      </mc:AlternateContent>
      <mc:AlternateContent xmlns:mc="http://schemas.openxmlformats.org/markup-compatibility/2006" xmlns:p14="http://schemas.microsoft.com/office/powerpoint/2010/main">
        <mc:Choice Requires="p14">
          <p:contentPart r:id="rId57" p14:bwMode="auto">
            <p14:nvContentPartPr>
              <p14:cNvPr id="63" name="墨迹 62"/>
              <p14:cNvContentPartPr/>
              <p14:nvPr/>
            </p14:nvContentPartPr>
            <p14:xfrm>
              <a:off x="8330605" y="3029132"/>
              <a:ext cx="144589" cy="257449"/>
            </p14:xfrm>
          </p:contentPart>
        </mc:Choice>
        <mc:Fallback xmlns="">
          <p:pic>
            <p:nvPicPr>
              <p:cNvPr id="63" name="墨迹 62"/>
            </p:nvPicPr>
            <p:blipFill>
              <a:blip/>
            </p:blipFill>
            <p:spPr>
              <a:xfrm>
                <a:off x="8330605" y="3029132"/>
                <a:ext cx="144589" cy="257449"/>
              </a:xfrm>
              <a:prstGeom prst="rect"/>
            </p:spPr>
          </p:pic>
        </mc:Fallback>
      </mc:AlternateContent>
      <mc:AlternateContent xmlns:mc="http://schemas.openxmlformats.org/markup-compatibility/2006" xmlns:p14="http://schemas.microsoft.com/office/powerpoint/2010/main">
        <mc:Choice Requires="p14">
          <p:contentPart r:id="rId58" p14:bwMode="auto">
            <p14:nvContentPartPr>
              <p14:cNvPr id="64" name="墨迹 63"/>
              <p14:cNvContentPartPr/>
              <p14:nvPr/>
            </p14:nvContentPartPr>
            <p14:xfrm>
              <a:off x="8442302" y="3248238"/>
              <a:ext cx="117863" cy="63848"/>
            </p14:xfrm>
          </p:contentPart>
        </mc:Choice>
        <mc:Fallback xmlns="">
          <p:pic>
            <p:nvPicPr>
              <p:cNvPr id="64" name="墨迹 63"/>
            </p:nvPicPr>
            <p:blipFill>
              <a:blip/>
            </p:blipFill>
            <p:spPr>
              <a:xfrm>
                <a:off x="8442302" y="3248238"/>
                <a:ext cx="117863" cy="63848"/>
              </a:xfrm>
              <a:prstGeom prst="rect"/>
            </p:spPr>
          </p:pic>
        </mc:Fallback>
      </mc:AlternateContent>
      <mc:AlternateContent xmlns:mc="http://schemas.openxmlformats.org/markup-compatibility/2006" xmlns:p14="http://schemas.microsoft.com/office/powerpoint/2010/main">
        <mc:Choice Requires="p14">
          <p:contentPart r:id="rId59" p14:bwMode="auto">
            <p14:nvContentPartPr>
              <p14:cNvPr id="65" name="墨迹 64"/>
              <p14:cNvContentPartPr/>
              <p14:nvPr/>
            </p14:nvContentPartPr>
            <p14:xfrm>
              <a:off x="4796762" y="3889121"/>
              <a:ext cx="984022" cy="43821"/>
            </p14:xfrm>
          </p:contentPart>
        </mc:Choice>
        <mc:Fallback xmlns="">
          <p:pic>
            <p:nvPicPr>
              <p:cNvPr id="65" name="墨迹 64"/>
            </p:nvPicPr>
            <p:blipFill>
              <a:blip/>
            </p:blipFill>
            <p:spPr>
              <a:xfrm>
                <a:off x="4796762" y="3889121"/>
                <a:ext cx="984022" cy="43821"/>
              </a:xfrm>
              <a:prstGeom prst="rect"/>
            </p:spPr>
          </p:pic>
        </mc:Fallback>
      </mc:AlternateContent>
      <mc:AlternateContent xmlns:mc="http://schemas.openxmlformats.org/markup-compatibility/2006" xmlns:p14="http://schemas.microsoft.com/office/powerpoint/2010/main">
        <mc:Choice Requires="p14">
          <p:contentPart r:id="rId60" p14:bwMode="auto">
            <p14:nvContentPartPr>
              <p14:cNvPr id="66" name="墨迹 65"/>
              <p14:cNvContentPartPr/>
              <p14:nvPr/>
            </p14:nvContentPartPr>
            <p14:xfrm>
              <a:off x="5787636" y="3993196"/>
              <a:ext cx="149385" cy="16433"/>
            </p14:xfrm>
          </p:contentPart>
        </mc:Choice>
        <mc:Fallback xmlns="">
          <p:pic>
            <p:nvPicPr>
              <p:cNvPr id="66" name="墨迹 65"/>
            </p:nvPicPr>
            <p:blipFill>
              <a:blip/>
            </p:blipFill>
            <p:spPr>
              <a:xfrm>
                <a:off x="5787636" y="3993196"/>
                <a:ext cx="149385" cy="16433"/>
              </a:xfrm>
              <a:prstGeom prst="rect"/>
            </p:spPr>
          </p:pic>
        </mc:Fallback>
      </mc:AlternateContent>
      <mc:AlternateContent xmlns:mc="http://schemas.openxmlformats.org/markup-compatibility/2006" xmlns:p14="http://schemas.microsoft.com/office/powerpoint/2010/main">
        <mc:Choice Requires="p14">
          <p:contentPart r:id="rId61" p14:bwMode="auto">
            <p14:nvContentPartPr>
              <p14:cNvPr id="67" name="墨迹 66"/>
              <p14:cNvContentPartPr/>
              <p14:nvPr/>
            </p14:nvContentPartPr>
            <p14:xfrm>
              <a:off x="5785581" y="4047972"/>
              <a:ext cx="129512" cy="5478"/>
            </p14:xfrm>
          </p:contentPart>
        </mc:Choice>
        <mc:Fallback xmlns="">
          <p:pic>
            <p:nvPicPr>
              <p:cNvPr id="67" name="墨迹 66"/>
            </p:nvPicPr>
            <p:blipFill>
              <a:blip/>
            </p:blipFill>
            <p:spPr>
              <a:xfrm>
                <a:off x="5785581" y="4047972"/>
                <a:ext cx="129512" cy="5478"/>
              </a:xfrm>
              <a:prstGeom prst="rect"/>
            </p:spPr>
          </p:pic>
        </mc:Fallback>
      </mc:AlternateContent>
      <mc:AlternateContent xmlns:mc="http://schemas.openxmlformats.org/markup-compatibility/2006" xmlns:p14="http://schemas.microsoft.com/office/powerpoint/2010/main">
        <mc:Choice Requires="p14">
          <p:contentPart r:id="rId62" p14:bwMode="auto">
            <p14:nvContentPartPr>
              <p14:cNvPr id="68" name="墨迹 67"/>
              <p14:cNvContentPartPr/>
              <p14:nvPr/>
            </p14:nvContentPartPr>
            <p14:xfrm>
              <a:off x="5813676" y="3960330"/>
              <a:ext cx="68525" cy="230061"/>
            </p14:xfrm>
          </p:contentPart>
        </mc:Choice>
        <mc:Fallback xmlns="">
          <p:pic>
            <p:nvPicPr>
              <p:cNvPr id="68" name="墨迹 67"/>
            </p:nvPicPr>
            <p:blipFill>
              <a:blip/>
            </p:blipFill>
            <p:spPr>
              <a:xfrm>
                <a:off x="5813676" y="3960330"/>
                <a:ext cx="68525" cy="230061"/>
              </a:xfrm>
              <a:prstGeom prst="rect"/>
            </p:spPr>
          </p:pic>
        </mc:Fallback>
      </mc:AlternateContent>
      <mc:AlternateContent xmlns:mc="http://schemas.openxmlformats.org/markup-compatibility/2006" xmlns:p14="http://schemas.microsoft.com/office/powerpoint/2010/main">
        <mc:Choice Requires="p14">
          <p:contentPart r:id="rId63" p14:bwMode="auto">
            <p14:nvContentPartPr>
              <p14:cNvPr id="69" name="墨迹 68"/>
              <p14:cNvContentPartPr/>
              <p14:nvPr/>
            </p14:nvContentPartPr>
            <p14:xfrm>
              <a:off x="6030216" y="3982241"/>
              <a:ext cx="112381" cy="27388"/>
            </p14:xfrm>
          </p:contentPart>
        </mc:Choice>
        <mc:Fallback xmlns="">
          <p:pic>
            <p:nvPicPr>
              <p:cNvPr id="69" name="墨迹 68"/>
            </p:nvPicPr>
            <p:blipFill>
              <a:blip/>
            </p:blipFill>
            <p:spPr>
              <a:xfrm>
                <a:off x="6030216" y="3982241"/>
                <a:ext cx="112381" cy="27388"/>
              </a:xfrm>
              <a:prstGeom prst="rect"/>
            </p:spPr>
          </p:pic>
        </mc:Fallback>
      </mc:AlternateContent>
      <mc:AlternateContent xmlns:mc="http://schemas.openxmlformats.org/markup-compatibility/2006" xmlns:p14="http://schemas.microsoft.com/office/powerpoint/2010/main">
        <mc:Choice Requires="p14">
          <p:contentPart r:id="rId64" p14:bwMode="auto">
            <p14:nvContentPartPr>
              <p14:cNvPr id="70" name="墨迹 69"/>
              <p14:cNvContentPartPr/>
              <p14:nvPr/>
            </p14:nvContentPartPr>
            <p14:xfrm>
              <a:off x="6060366" y="3927464"/>
              <a:ext cx="24669" cy="264296"/>
            </p14:xfrm>
          </p:contentPart>
        </mc:Choice>
        <mc:Fallback xmlns="">
          <p:pic>
            <p:nvPicPr>
              <p:cNvPr id="70" name="墨迹 69"/>
            </p:nvPicPr>
            <p:blipFill>
              <a:blip/>
            </p:blipFill>
            <p:spPr>
              <a:xfrm>
                <a:off x="6060366" y="3927464"/>
                <a:ext cx="24669" cy="264296"/>
              </a:xfrm>
              <a:prstGeom prst="rect"/>
            </p:spPr>
          </p:pic>
        </mc:Fallback>
      </mc:AlternateContent>
      <mc:AlternateContent xmlns:mc="http://schemas.openxmlformats.org/markup-compatibility/2006" xmlns:p14="http://schemas.microsoft.com/office/powerpoint/2010/main">
        <mc:Choice Requires="p14">
          <p:contentPart r:id="rId65" p14:bwMode="auto">
            <p14:nvContentPartPr>
              <p14:cNvPr id="71" name="墨迹 70"/>
              <p14:cNvContentPartPr/>
              <p14:nvPr/>
            </p14:nvContentPartPr>
            <p14:xfrm>
              <a:off x="6024733" y="4020584"/>
              <a:ext cx="202835" cy="131463"/>
            </p14:xfrm>
          </p:contentPart>
        </mc:Choice>
        <mc:Fallback xmlns="">
          <p:pic>
            <p:nvPicPr>
              <p:cNvPr id="71" name="墨迹 70"/>
            </p:nvPicPr>
            <p:blipFill>
              <a:blip/>
            </p:blipFill>
            <p:spPr>
              <a:xfrm>
                <a:off x="6024733" y="4020584"/>
                <a:ext cx="202835" cy="131463"/>
              </a:xfrm>
              <a:prstGeom prst="rect"/>
            </p:spPr>
          </p:pic>
        </mc:Fallback>
      </mc:AlternateContent>
      <mc:AlternateContent xmlns:mc="http://schemas.openxmlformats.org/markup-compatibility/2006" xmlns:p14="http://schemas.microsoft.com/office/powerpoint/2010/main">
        <mc:Choice Requires="p14">
          <p:contentPart r:id="rId66" p14:bwMode="auto">
            <p14:nvContentPartPr>
              <p14:cNvPr id="72" name="墨迹 71"/>
              <p14:cNvContentPartPr/>
              <p14:nvPr/>
            </p14:nvContentPartPr>
            <p14:xfrm>
              <a:off x="6172748" y="4042495"/>
              <a:ext cx="52079" cy="108183"/>
            </p14:xfrm>
          </p:contentPart>
        </mc:Choice>
        <mc:Fallback xmlns="">
          <p:pic>
            <p:nvPicPr>
              <p:cNvPr id="72" name="墨迹 71"/>
            </p:nvPicPr>
            <p:blipFill>
              <a:blip/>
            </p:blipFill>
            <p:spPr>
              <a:xfrm>
                <a:off x="6172748" y="4042495"/>
                <a:ext cx="52079" cy="108183"/>
              </a:xfrm>
              <a:prstGeom prst="rect"/>
            </p:spPr>
          </p:pic>
        </mc:Fallback>
      </mc:AlternateContent>
      <mc:AlternateContent xmlns:mc="http://schemas.openxmlformats.org/markup-compatibility/2006" xmlns:p14="http://schemas.microsoft.com/office/powerpoint/2010/main">
        <mc:Choice Requires="p14">
          <p:contentPart r:id="rId67" p14:bwMode="auto">
            <p14:nvContentPartPr>
              <p14:cNvPr id="73" name="墨迹 72"/>
              <p14:cNvContentPartPr/>
              <p14:nvPr/>
            </p14:nvContentPartPr>
            <p14:xfrm>
              <a:off x="6244014" y="4026062"/>
              <a:ext cx="117863" cy="21910"/>
            </p14:xfrm>
          </p:contentPart>
        </mc:Choice>
        <mc:Fallback xmlns="">
          <p:pic>
            <p:nvPicPr>
              <p:cNvPr id="73" name="墨迹 72"/>
            </p:nvPicPr>
            <p:blipFill>
              <a:blip/>
            </p:blipFill>
            <p:spPr>
              <a:xfrm>
                <a:off x="6244014" y="4026062"/>
                <a:ext cx="117863" cy="21910"/>
              </a:xfrm>
              <a:prstGeom prst="rect"/>
            </p:spPr>
          </p:pic>
        </mc:Fallback>
      </mc:AlternateContent>
      <mc:AlternateContent xmlns:mc="http://schemas.openxmlformats.org/markup-compatibility/2006" xmlns:p14="http://schemas.microsoft.com/office/powerpoint/2010/main">
        <mc:Choice Requires="p14">
          <p:contentPart r:id="rId68" p14:bwMode="auto">
            <p14:nvContentPartPr>
              <p14:cNvPr id="74" name="墨迹 73"/>
              <p14:cNvContentPartPr/>
              <p14:nvPr/>
            </p14:nvContentPartPr>
            <p14:xfrm>
              <a:off x="6320762" y="3965808"/>
              <a:ext cx="27410" cy="221159"/>
            </p14:xfrm>
          </p:contentPart>
        </mc:Choice>
        <mc:Fallback xmlns="">
          <p:pic>
            <p:nvPicPr>
              <p:cNvPr id="74" name="墨迹 73"/>
            </p:nvPicPr>
            <p:blipFill>
              <a:blip/>
            </p:blipFill>
            <p:spPr>
              <a:xfrm>
                <a:off x="6320762" y="3965808"/>
                <a:ext cx="27410" cy="221159"/>
              </a:xfrm>
              <a:prstGeom prst="rect"/>
            </p:spPr>
          </p:pic>
        </mc:Fallback>
      </mc:AlternateContent>
      <mc:AlternateContent xmlns:mc="http://schemas.openxmlformats.org/markup-compatibility/2006" xmlns:p14="http://schemas.microsoft.com/office/powerpoint/2010/main">
        <mc:Choice Requires="p14">
          <p:contentPart r:id="rId69" p14:bwMode="auto">
            <p14:nvContentPartPr>
              <p14:cNvPr id="75" name="墨迹 74"/>
              <p14:cNvContentPartPr/>
              <p14:nvPr/>
            </p14:nvContentPartPr>
            <p14:xfrm>
              <a:off x="6282388" y="4086316"/>
              <a:ext cx="65784" cy="32866"/>
            </p14:xfrm>
          </p:contentPart>
        </mc:Choice>
        <mc:Fallback xmlns="">
          <p:pic>
            <p:nvPicPr>
              <p:cNvPr id="75" name="墨迹 74"/>
            </p:nvPicPr>
            <p:blipFill>
              <a:blip/>
            </p:blipFill>
            <p:spPr>
              <a:xfrm>
                <a:off x="6282388" y="4086316"/>
                <a:ext cx="65784" cy="32866"/>
              </a:xfrm>
              <a:prstGeom prst="rect"/>
            </p:spPr>
          </p:pic>
        </mc:Fallback>
      </mc:AlternateContent>
      <mc:AlternateContent xmlns:mc="http://schemas.openxmlformats.org/markup-compatibility/2006" xmlns:p14="http://schemas.microsoft.com/office/powerpoint/2010/main">
        <mc:Choice Requires="p14">
          <p:contentPart r:id="rId70" p14:bwMode="auto">
            <p14:nvContentPartPr>
              <p14:cNvPr id="76" name="墨迹 75"/>
              <p14:cNvContentPartPr/>
              <p14:nvPr/>
            </p14:nvContentPartPr>
            <p14:xfrm>
              <a:off x="6386546" y="4009629"/>
              <a:ext cx="167887" cy="123247"/>
            </p14:xfrm>
          </p:contentPart>
        </mc:Choice>
        <mc:Fallback xmlns="">
          <p:pic>
            <p:nvPicPr>
              <p:cNvPr id="76" name="墨迹 75"/>
            </p:nvPicPr>
            <p:blipFill>
              <a:blip/>
            </p:blipFill>
            <p:spPr>
              <a:xfrm>
                <a:off x="6386546" y="4009629"/>
                <a:ext cx="167887" cy="123247"/>
              </a:xfrm>
              <a:prstGeom prst="rect"/>
            </p:spPr>
          </p:pic>
        </mc:Fallback>
      </mc:AlternateContent>
      <mc:AlternateContent xmlns:mc="http://schemas.openxmlformats.org/markup-compatibility/2006" xmlns:p14="http://schemas.microsoft.com/office/powerpoint/2010/main">
        <mc:Choice Requires="p14">
          <p:contentPart r:id="rId71" p14:bwMode="auto">
            <p14:nvContentPartPr>
              <p14:cNvPr id="77" name="墨迹 76"/>
              <p14:cNvContentPartPr/>
              <p14:nvPr/>
            </p14:nvContentPartPr>
            <p14:xfrm>
              <a:off x="6441366" y="3993196"/>
              <a:ext cx="54821" cy="129409"/>
            </p14:xfrm>
          </p:contentPart>
        </mc:Choice>
        <mc:Fallback xmlns="">
          <p:pic>
            <p:nvPicPr>
              <p:cNvPr id="77" name="墨迹 76"/>
            </p:nvPicPr>
            <p:blipFill>
              <a:blip/>
            </p:blipFill>
            <p:spPr>
              <a:xfrm>
                <a:off x="6441366" y="3993196"/>
                <a:ext cx="54821" cy="129409"/>
              </a:xfrm>
              <a:prstGeom prst="rect"/>
            </p:spPr>
          </p:pic>
        </mc:Fallback>
      </mc:AlternateContent>
      <mc:AlternateContent xmlns:mc="http://schemas.openxmlformats.org/markup-compatibility/2006" xmlns:p14="http://schemas.microsoft.com/office/powerpoint/2010/main">
        <mc:Choice Requires="p14">
          <p:contentPart r:id="rId72" p14:bwMode="auto">
            <p14:nvContentPartPr>
              <p14:cNvPr id="78" name="墨迹 77"/>
              <p14:cNvContentPartPr/>
              <p14:nvPr/>
            </p14:nvContentPartPr>
            <p14:xfrm>
              <a:off x="6355710" y="3971285"/>
              <a:ext cx="159664" cy="191718"/>
            </p14:xfrm>
          </p:contentPart>
        </mc:Choice>
        <mc:Fallback xmlns="">
          <p:pic>
            <p:nvPicPr>
              <p:cNvPr id="78" name="墨迹 77"/>
            </p:nvPicPr>
            <p:blipFill>
              <a:blip/>
            </p:blipFill>
            <p:spPr>
              <a:xfrm>
                <a:off x="6355710" y="3971285"/>
                <a:ext cx="159664" cy="191718"/>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31" grpId="0" animBg="1"/>
      <p:bldP spid="32" grpId="0" animBg="1"/>
      <p:bldP spid="3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en-US" sz="2400" dirty="0"/>
              <a:t>Properties of DFS</a:t>
            </a:r>
            <a:br>
              <a:rPr lang="en-US" dirty="0"/>
            </a:br>
            <a:r>
              <a:rPr lang="en-US" sz="4000" dirty="0"/>
              <a:t>Types of edges in undirected graphs</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684C2921-AA74-4095-A7DF-20FA144FF6E4}"/>
                  </a:ext>
                </a:extLst>
              </p:cNvPr>
              <p:cNvSpPr>
                <a:spLocks noGrp="1"/>
              </p:cNvSpPr>
              <p:nvPr>
                <p:ph idx="1"/>
              </p:nvPr>
            </p:nvSpPr>
            <p:spPr>
              <a:xfrm>
                <a:off x="628650" y="1690688"/>
                <a:ext cx="8515350" cy="4802185"/>
              </a:xfrm>
            </p:spPr>
            <p:txBody>
              <a:bodyPr>
                <a:normAutofit/>
              </a:bodyPr>
              <a:lstStyle/>
              <a:p>
                <a:pPr>
                  <a:spcBef>
                    <a:spcPts val="600"/>
                  </a:spcBef>
                </a:pPr>
                <a:r>
                  <a:rPr lang="en-US" sz="2400" dirty="0">
                    <a:solidFill>
                      <a:srgbClr val="C00000"/>
                    </a:solidFill>
                  </a:rPr>
                  <a:t>Will all four types of edges appear in DFS of undirected graphs?</a:t>
                </a:r>
              </a:p>
              <a:p>
                <a:pPr>
                  <a:spcBef>
                    <a:spcPts val="600"/>
                  </a:spcBef>
                </a:pPr>
                <a:r>
                  <a:rPr lang="en-US" sz="2400" b="1" dirty="0" err="1"/>
                  <a:t>Thm</a:t>
                </a:r>
                <a:r>
                  <a:rPr lang="en-US" sz="2400" b="1" dirty="0"/>
                  <a:t>:</a:t>
                </a:r>
                <a:r>
                  <a:rPr lang="en-US" sz="2400" dirty="0"/>
                  <a:t> </a:t>
                </a:r>
                <a:r>
                  <a:rPr lang="en-US" sz="2400" dirty="0">
                    <a:solidFill>
                      <a:schemeClr val="accent1">
                        <a:lumMod val="75000"/>
                      </a:schemeClr>
                    </a:solidFill>
                  </a:rPr>
                  <a:t>In DFS of an </a:t>
                </a:r>
                <a:r>
                  <a:rPr lang="en-US" sz="2400" i="1" dirty="0">
                    <a:solidFill>
                      <a:schemeClr val="accent1">
                        <a:lumMod val="75000"/>
                      </a:schemeClr>
                    </a:solidFill>
                  </a:rPr>
                  <a:t>undirected</a:t>
                </a:r>
                <a:r>
                  <a:rPr lang="en-US" sz="2400" dirty="0">
                    <a:solidFill>
                      <a:schemeClr val="accent1">
                        <a:lumMod val="75000"/>
                      </a:schemeClr>
                    </a:solidFill>
                  </a:rPr>
                  <a:t> graph </a:t>
                </a:r>
                <a14:m>
                  <m:oMath xmlns:m="http://schemas.openxmlformats.org/officeDocument/2006/math">
                    <m:r>
                      <a:rPr lang="en-US" sz="2400" b="0" i="1" smtClean="0">
                        <a:solidFill>
                          <a:schemeClr val="accent1">
                            <a:lumMod val="75000"/>
                          </a:schemeClr>
                        </a:solidFill>
                        <a:latin typeface="Cambria Math" panose="02040503050406030204" pitchFamily="18" charset="0"/>
                      </a:rPr>
                      <m:t>𝐺</m:t>
                    </m:r>
                  </m:oMath>
                </a14:m>
                <a:r>
                  <a:rPr lang="en-US" sz="2400" dirty="0">
                    <a:solidFill>
                      <a:schemeClr val="accent1">
                        <a:lumMod val="75000"/>
                      </a:schemeClr>
                    </a:solidFill>
                  </a:rPr>
                  <a:t>, every edge of </a:t>
                </a:r>
                <a14:m>
                  <m:oMath xmlns:m="http://schemas.openxmlformats.org/officeDocument/2006/math">
                    <m:r>
                      <a:rPr lang="en-US" sz="2400" i="1">
                        <a:solidFill>
                          <a:schemeClr val="accent1">
                            <a:lumMod val="75000"/>
                          </a:schemeClr>
                        </a:solidFill>
                        <a:latin typeface="Cambria Math" panose="02040503050406030204" pitchFamily="18" charset="0"/>
                      </a:rPr>
                      <m:t>𝐺</m:t>
                    </m:r>
                  </m:oMath>
                </a14:m>
                <a:r>
                  <a:rPr lang="en-US" sz="2400" dirty="0">
                    <a:solidFill>
                      <a:schemeClr val="accent1">
                        <a:lumMod val="75000"/>
                      </a:schemeClr>
                    </a:solidFill>
                  </a:rPr>
                  <a:t> is </a:t>
                </a:r>
                <a:br>
                  <a:rPr lang="en-US" sz="2400" dirty="0">
                    <a:solidFill>
                      <a:schemeClr val="accent1">
                        <a:lumMod val="75000"/>
                      </a:schemeClr>
                    </a:solidFill>
                  </a:rPr>
                </a:br>
                <a:r>
                  <a:rPr lang="en-US" sz="2400" dirty="0">
                    <a:solidFill>
                      <a:schemeClr val="accent1">
                        <a:lumMod val="75000"/>
                      </a:schemeClr>
                    </a:solidFill>
                  </a:rPr>
                  <a:t>either a </a:t>
                </a:r>
                <a:r>
                  <a:rPr lang="en-US" sz="2400" i="1" dirty="0">
                    <a:solidFill>
                      <a:schemeClr val="accent1">
                        <a:lumMod val="75000"/>
                      </a:schemeClr>
                    </a:solidFill>
                  </a:rPr>
                  <a:t>tree edge</a:t>
                </a:r>
                <a:r>
                  <a:rPr lang="en-US" sz="2400" dirty="0">
                    <a:solidFill>
                      <a:schemeClr val="accent1">
                        <a:lumMod val="75000"/>
                      </a:schemeClr>
                    </a:solidFill>
                  </a:rPr>
                  <a:t> or a </a:t>
                </a:r>
                <a:r>
                  <a:rPr lang="en-US" sz="2400" i="1" dirty="0">
                    <a:solidFill>
                      <a:schemeClr val="accent1">
                        <a:lumMod val="75000"/>
                      </a:schemeClr>
                    </a:solidFill>
                  </a:rPr>
                  <a:t>back edge</a:t>
                </a:r>
                <a:r>
                  <a:rPr lang="en-US" sz="2400" dirty="0"/>
                  <a:t>.</a:t>
                </a:r>
              </a:p>
              <a:p>
                <a:pPr>
                  <a:spcBef>
                    <a:spcPts val="600"/>
                  </a:spcBef>
                </a:pPr>
                <a:r>
                  <a:rPr lang="en-US" sz="2400" b="1" dirty="0"/>
                  <a:t>Proof:</a:t>
                </a:r>
              </a:p>
              <a:p>
                <a:pPr>
                  <a:spcBef>
                    <a:spcPts val="600"/>
                  </a:spcBef>
                </a:pPr>
                <a:r>
                  <a:rPr lang="en-US" sz="2000" dirty="0"/>
                  <a:t>Consider an arbitrary edge </a:t>
                </a:r>
                <a14:m>
                  <m:oMath xmlns:m="http://schemas.openxmlformats.org/officeDocument/2006/math">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𝑣</m:t>
                        </m:r>
                      </m:e>
                    </m:d>
                  </m:oMath>
                </a14:m>
                <a:r>
                  <a:rPr lang="en-US" sz="2000" dirty="0"/>
                  <a:t>. </a:t>
                </a:r>
                <a:r>
                  <a:rPr lang="en-US" sz="2000" dirty="0" err="1"/>
                  <a:t>W.l.o.g</a:t>
                </a:r>
                <a:r>
                  <a:rPr lang="en-US" sz="2000" dirty="0"/>
                  <a:t>., assume </a:t>
                </a:r>
                <a14:m>
                  <m:oMath xmlns:m="http://schemas.openxmlformats.org/officeDocument/2006/math">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&lt;</m:t>
                    </m:r>
                    <m:r>
                      <a:rPr lang="en-US" sz="2000" b="0" i="1" smtClean="0">
                        <a:latin typeface="Cambria Math" panose="02040503050406030204" pitchFamily="18" charset="0"/>
                      </a:rPr>
                      <m:t>𝑣</m:t>
                    </m:r>
                    <m:r>
                      <a:rPr lang="en-US" sz="2000" b="0" i="1" smtClean="0">
                        <a:latin typeface="Cambria Math" panose="02040503050406030204" pitchFamily="18" charset="0"/>
                      </a:rPr>
                      <m:t>.</m:t>
                    </m:r>
                    <m:r>
                      <a:rPr lang="en-US" sz="2000" b="0" i="1" smtClean="0">
                        <a:latin typeface="Cambria Math" panose="02040503050406030204" pitchFamily="18" charset="0"/>
                      </a:rPr>
                      <m:t>𝑑</m:t>
                    </m:r>
                  </m:oMath>
                </a14:m>
                <a:r>
                  <a:rPr lang="en-US" sz="2000" dirty="0"/>
                  <a:t>.</a:t>
                </a:r>
              </a:p>
              <a:p>
                <a:pPr>
                  <a:spcBef>
                    <a:spcPts val="600"/>
                  </a:spcBef>
                </a:pPr>
                <a:r>
                  <a:rPr lang="en-US" sz="2000" dirty="0"/>
                  <a:t>Edge </a:t>
                </a:r>
                <a14:m>
                  <m:oMath xmlns:m="http://schemas.openxmlformats.org/officeDocument/2006/math">
                    <m:d>
                      <m:dPr>
                        <m:ctrlPr>
                          <a:rPr lang="en-US" sz="2000" i="1">
                            <a:latin typeface="Cambria Math" panose="02040503050406030204" pitchFamily="18" charset="0"/>
                          </a:rPr>
                        </m:ctrlPr>
                      </m:dPr>
                      <m:e>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𝑣</m:t>
                        </m:r>
                      </m:e>
                    </m:d>
                    <m:r>
                      <a:rPr lang="en-US" sz="2000" i="1">
                        <a:latin typeface="Cambria Math" panose="02040503050406030204" pitchFamily="18" charset="0"/>
                      </a:rPr>
                      <m:t> </m:t>
                    </m:r>
                  </m:oMath>
                </a14:m>
                <a:r>
                  <a:rPr lang="en-US" sz="2000" dirty="0"/>
                  <a:t>must be explored while </a:t>
                </a:r>
                <a14:m>
                  <m:oMath xmlns:m="http://schemas.openxmlformats.org/officeDocument/2006/math">
                    <m:r>
                      <a:rPr lang="en-US" sz="2000" i="1" dirty="0" smtClean="0">
                        <a:latin typeface="Cambria Math" panose="02040503050406030204" pitchFamily="18" charset="0"/>
                      </a:rPr>
                      <m:t>𝑢</m:t>
                    </m:r>
                  </m:oMath>
                </a14:m>
                <a:r>
                  <a:rPr lang="en-US" sz="2000" dirty="0"/>
                  <a:t> is GRAY.</a:t>
                </a:r>
              </a:p>
              <a:p>
                <a:pPr>
                  <a:spcBef>
                    <a:spcPts val="600"/>
                  </a:spcBef>
                </a:pPr>
                <a:r>
                  <a:rPr lang="en-US" sz="2000" dirty="0"/>
                  <a:t>Consider the first time the edge </a:t>
                </a:r>
                <a14:m>
                  <m:oMath xmlns:m="http://schemas.openxmlformats.org/officeDocument/2006/math">
                    <m:d>
                      <m:dPr>
                        <m:ctrlPr>
                          <a:rPr lang="en-US" sz="2000" i="1">
                            <a:latin typeface="Cambria Math" panose="02040503050406030204" pitchFamily="18" charset="0"/>
                          </a:rPr>
                        </m:ctrlPr>
                      </m:dPr>
                      <m:e>
                        <m:r>
                          <a:rPr lang="en-US" sz="2000" i="1">
                            <a:latin typeface="Cambria Math" panose="02040503050406030204" pitchFamily="18" charset="0"/>
                          </a:rPr>
                          <m:t>𝑢</m:t>
                        </m:r>
                        <m:r>
                          <a:rPr lang="en-US" sz="2000" i="1">
                            <a:latin typeface="Cambria Math" panose="02040503050406030204" pitchFamily="18" charset="0"/>
                          </a:rPr>
                          <m:t>,</m:t>
                        </m:r>
                        <m:r>
                          <a:rPr lang="en-US" sz="2000" i="1">
                            <a:latin typeface="Cambria Math" panose="02040503050406030204" pitchFamily="18" charset="0"/>
                          </a:rPr>
                          <m:t>𝑣</m:t>
                        </m:r>
                      </m:e>
                    </m:d>
                  </m:oMath>
                </a14:m>
                <a:r>
                  <a:rPr lang="en-US" sz="2000" dirty="0"/>
                  <a:t> is explored.</a:t>
                </a:r>
              </a:p>
              <a:p>
                <a:pPr>
                  <a:spcBef>
                    <a:spcPts val="600"/>
                  </a:spcBef>
                </a:pPr>
                <a:r>
                  <a:rPr lang="en-US" sz="2000" dirty="0">
                    <a:solidFill>
                      <a:schemeClr val="accent1">
                        <a:lumMod val="75000"/>
                      </a:schemeClr>
                    </a:solidFill>
                  </a:rPr>
                  <a:t>If the direction is </a:t>
                </a:r>
                <a14:m>
                  <m:oMath xmlns:m="http://schemas.openxmlformats.org/officeDocument/2006/math">
                    <m:r>
                      <a:rPr lang="en-US" sz="2000" b="0" i="1" smtClean="0">
                        <a:solidFill>
                          <a:schemeClr val="accent1">
                            <a:lumMod val="75000"/>
                          </a:schemeClr>
                        </a:solidFill>
                        <a:latin typeface="Cambria Math" panose="02040503050406030204" pitchFamily="18" charset="0"/>
                      </a:rPr>
                      <m:t>𝑢</m:t>
                    </m:r>
                    <m:r>
                      <a:rPr lang="en-US" sz="2000" b="0" i="1" smtClean="0">
                        <a:solidFill>
                          <a:schemeClr val="accent1">
                            <a:lumMod val="75000"/>
                          </a:schemeClr>
                        </a:solidFill>
                        <a:latin typeface="Cambria Math" panose="02040503050406030204" pitchFamily="18" charset="0"/>
                      </a:rPr>
                      <m:t>→</m:t>
                    </m:r>
                    <m:r>
                      <a:rPr lang="en-US" sz="2000" b="0" i="1" smtClean="0">
                        <a:solidFill>
                          <a:schemeClr val="accent1">
                            <a:lumMod val="75000"/>
                          </a:schemeClr>
                        </a:solidFill>
                        <a:latin typeface="Cambria Math" panose="02040503050406030204" pitchFamily="18" charset="0"/>
                      </a:rPr>
                      <m:t>𝑣</m:t>
                    </m:r>
                  </m:oMath>
                </a14:m>
                <a:r>
                  <a:rPr lang="en-US" sz="2000" dirty="0">
                    <a:solidFill>
                      <a:schemeClr val="accent1">
                        <a:lumMod val="75000"/>
                      </a:schemeClr>
                    </a:solidFill>
                  </a:rPr>
                  <a:t>.</a:t>
                </a:r>
                <a:r>
                  <a:rPr lang="en-US" sz="2000" dirty="0"/>
                  <a:t> Then, </a:t>
                </a:r>
                <a14:m>
                  <m:oMath xmlns:m="http://schemas.openxmlformats.org/officeDocument/2006/math">
                    <m:r>
                      <a:rPr lang="en-US" sz="2000" i="1" dirty="0" smtClean="0">
                        <a:latin typeface="Cambria Math" panose="02040503050406030204" pitchFamily="18" charset="0"/>
                      </a:rPr>
                      <m:t>𝑣</m:t>
                    </m:r>
                  </m:oMath>
                </a14:m>
                <a:r>
                  <a:rPr lang="en-US" sz="2000" dirty="0"/>
                  <a:t> must be WHITE by then, for otherwise </a:t>
                </a:r>
                <a:br>
                  <a:rPr lang="en-US" sz="2000" dirty="0"/>
                </a:br>
                <a:r>
                  <a:rPr lang="en-US" sz="2000" dirty="0"/>
                  <a:t>the edge would have been explored from direction </a:t>
                </a:r>
                <a14:m>
                  <m:oMath xmlns:m="http://schemas.openxmlformats.org/officeDocument/2006/math">
                    <m:r>
                      <a:rPr lang="en-US" sz="2000" b="0" i="1" smtClean="0">
                        <a:latin typeface="Cambria Math" panose="02040503050406030204" pitchFamily="18" charset="0"/>
                      </a:rPr>
                      <m:t>𝑣</m:t>
                    </m:r>
                    <m:r>
                      <a:rPr lang="en-US" sz="2000" b="0" i="1" smtClean="0">
                        <a:latin typeface="Cambria Math" panose="02040503050406030204" pitchFamily="18" charset="0"/>
                      </a:rPr>
                      <m:t>→</m:t>
                    </m:r>
                    <m:r>
                      <a:rPr lang="en-US" sz="2000" b="0" i="1" smtClean="0">
                        <a:latin typeface="Cambria Math" panose="02040503050406030204" pitchFamily="18" charset="0"/>
                      </a:rPr>
                      <m:t>𝑢</m:t>
                    </m:r>
                  </m:oMath>
                </a14:m>
                <a:r>
                  <a:rPr lang="en-US" sz="2000" dirty="0"/>
                  <a:t> earlier.</a:t>
                </a:r>
              </a:p>
              <a:p>
                <a:pPr>
                  <a:spcBef>
                    <a:spcPts val="600"/>
                  </a:spcBef>
                </a:pPr>
                <a:r>
                  <a:rPr lang="en-US" sz="2000" dirty="0">
                    <a:solidFill>
                      <a:schemeClr val="accent2">
                        <a:lumMod val="75000"/>
                      </a:schemeClr>
                    </a:solidFill>
                  </a:rPr>
                  <a:t>In such case, the edge </a:t>
                </a:r>
                <a14:m>
                  <m:oMath xmlns:m="http://schemas.openxmlformats.org/officeDocument/2006/math">
                    <m:d>
                      <m:dPr>
                        <m:ctrlPr>
                          <a:rPr lang="en-US" sz="2000" i="1">
                            <a:solidFill>
                              <a:schemeClr val="accent2">
                                <a:lumMod val="75000"/>
                              </a:schemeClr>
                            </a:solidFill>
                            <a:latin typeface="Cambria Math" panose="02040503050406030204" pitchFamily="18" charset="0"/>
                          </a:rPr>
                        </m:ctrlPr>
                      </m:dPr>
                      <m:e>
                        <m:r>
                          <a:rPr lang="en-US" sz="2000" i="1">
                            <a:solidFill>
                              <a:schemeClr val="accent2">
                                <a:lumMod val="75000"/>
                              </a:schemeClr>
                            </a:solidFill>
                            <a:latin typeface="Cambria Math" panose="02040503050406030204" pitchFamily="18" charset="0"/>
                          </a:rPr>
                          <m:t>𝑢</m:t>
                        </m:r>
                        <m:r>
                          <a:rPr lang="en-US" sz="2000" i="1">
                            <a:solidFill>
                              <a:schemeClr val="accent2">
                                <a:lumMod val="75000"/>
                              </a:schemeClr>
                            </a:solidFill>
                            <a:latin typeface="Cambria Math" panose="02040503050406030204" pitchFamily="18" charset="0"/>
                          </a:rPr>
                          <m:t>,</m:t>
                        </m:r>
                        <m:r>
                          <a:rPr lang="en-US" sz="2000" i="1">
                            <a:solidFill>
                              <a:schemeClr val="accent2">
                                <a:lumMod val="75000"/>
                              </a:schemeClr>
                            </a:solidFill>
                            <a:latin typeface="Cambria Math" panose="02040503050406030204" pitchFamily="18" charset="0"/>
                          </a:rPr>
                          <m:t>𝑣</m:t>
                        </m:r>
                      </m:e>
                    </m:d>
                    <m:r>
                      <a:rPr lang="en-US" sz="2000" i="1">
                        <a:solidFill>
                          <a:schemeClr val="accent2">
                            <a:lumMod val="75000"/>
                          </a:schemeClr>
                        </a:solidFill>
                        <a:latin typeface="Cambria Math" panose="02040503050406030204" pitchFamily="18" charset="0"/>
                      </a:rPr>
                      <m:t> </m:t>
                    </m:r>
                  </m:oMath>
                </a14:m>
                <a:r>
                  <a:rPr lang="en-US" sz="2000" dirty="0">
                    <a:solidFill>
                      <a:schemeClr val="accent2">
                        <a:lumMod val="75000"/>
                      </a:schemeClr>
                    </a:solidFill>
                  </a:rPr>
                  <a:t>becomes a </a:t>
                </a:r>
                <a:r>
                  <a:rPr lang="en-US" sz="2000" b="1" dirty="0">
                    <a:solidFill>
                      <a:schemeClr val="accent2">
                        <a:lumMod val="75000"/>
                      </a:schemeClr>
                    </a:solidFill>
                  </a:rPr>
                  <a:t>tree edge</a:t>
                </a:r>
                <a:r>
                  <a:rPr lang="en-US" sz="2000" dirty="0">
                    <a:solidFill>
                      <a:schemeClr val="accent2">
                        <a:lumMod val="75000"/>
                      </a:schemeClr>
                    </a:solidFill>
                  </a:rPr>
                  <a:t>.</a:t>
                </a:r>
              </a:p>
              <a:p>
                <a:pPr>
                  <a:spcBef>
                    <a:spcPts val="600"/>
                  </a:spcBef>
                </a:pPr>
                <a:r>
                  <a:rPr lang="en-US" sz="2000" dirty="0">
                    <a:solidFill>
                      <a:schemeClr val="accent1">
                        <a:lumMod val="75000"/>
                      </a:schemeClr>
                    </a:solidFill>
                  </a:rPr>
                  <a:t>If the direction is </a:t>
                </a:r>
                <a14:m>
                  <m:oMath xmlns:m="http://schemas.openxmlformats.org/officeDocument/2006/math">
                    <m:r>
                      <a:rPr lang="en-US" sz="2000" b="0" i="1" smtClean="0">
                        <a:solidFill>
                          <a:schemeClr val="accent1">
                            <a:lumMod val="75000"/>
                          </a:schemeClr>
                        </a:solidFill>
                        <a:latin typeface="Cambria Math" panose="02040503050406030204" pitchFamily="18" charset="0"/>
                      </a:rPr>
                      <m:t>𝑣</m:t>
                    </m:r>
                    <m:r>
                      <a:rPr lang="en-US" sz="2000" b="0" i="1" smtClean="0">
                        <a:solidFill>
                          <a:schemeClr val="accent1">
                            <a:lumMod val="75000"/>
                          </a:schemeClr>
                        </a:solidFill>
                        <a:latin typeface="Cambria Math" panose="02040503050406030204" pitchFamily="18" charset="0"/>
                      </a:rPr>
                      <m:t>→</m:t>
                    </m:r>
                    <m:r>
                      <a:rPr lang="en-US" sz="2000" b="0" i="1" smtClean="0">
                        <a:solidFill>
                          <a:schemeClr val="accent1">
                            <a:lumMod val="75000"/>
                          </a:schemeClr>
                        </a:solidFill>
                        <a:latin typeface="Cambria Math" panose="02040503050406030204" pitchFamily="18" charset="0"/>
                      </a:rPr>
                      <m:t>𝑢</m:t>
                    </m:r>
                  </m:oMath>
                </a14:m>
                <a:r>
                  <a:rPr lang="en-US" sz="2000" dirty="0">
                    <a:solidFill>
                      <a:schemeClr val="accent1">
                        <a:lumMod val="75000"/>
                      </a:schemeClr>
                    </a:solidFill>
                  </a:rPr>
                  <a:t>.</a:t>
                </a:r>
                <a:r>
                  <a:rPr lang="en-US" sz="2000" dirty="0"/>
                  <a:t> Then, the edge is “GRAY -&gt; GRAY”.</a:t>
                </a:r>
              </a:p>
              <a:p>
                <a:pPr>
                  <a:spcBef>
                    <a:spcPts val="600"/>
                  </a:spcBef>
                </a:pPr>
                <a:r>
                  <a:rPr lang="en-US" sz="2000" dirty="0">
                    <a:solidFill>
                      <a:schemeClr val="accent2">
                        <a:lumMod val="75000"/>
                      </a:schemeClr>
                    </a:solidFill>
                  </a:rPr>
                  <a:t>In such case, the edge </a:t>
                </a:r>
                <a14:m>
                  <m:oMath xmlns:m="http://schemas.openxmlformats.org/officeDocument/2006/math">
                    <m:d>
                      <m:dPr>
                        <m:ctrlPr>
                          <a:rPr lang="en-US" sz="2000" i="1">
                            <a:solidFill>
                              <a:schemeClr val="accent2">
                                <a:lumMod val="75000"/>
                              </a:schemeClr>
                            </a:solidFill>
                            <a:latin typeface="Cambria Math" panose="02040503050406030204" pitchFamily="18" charset="0"/>
                          </a:rPr>
                        </m:ctrlPr>
                      </m:dPr>
                      <m:e>
                        <m:r>
                          <a:rPr lang="en-US" sz="2000" i="1">
                            <a:solidFill>
                              <a:schemeClr val="accent2">
                                <a:lumMod val="75000"/>
                              </a:schemeClr>
                            </a:solidFill>
                            <a:latin typeface="Cambria Math" panose="02040503050406030204" pitchFamily="18" charset="0"/>
                          </a:rPr>
                          <m:t>𝑢</m:t>
                        </m:r>
                        <m:r>
                          <a:rPr lang="en-US" sz="2000" i="1">
                            <a:solidFill>
                              <a:schemeClr val="accent2">
                                <a:lumMod val="75000"/>
                              </a:schemeClr>
                            </a:solidFill>
                            <a:latin typeface="Cambria Math" panose="02040503050406030204" pitchFamily="18" charset="0"/>
                          </a:rPr>
                          <m:t>,</m:t>
                        </m:r>
                        <m:r>
                          <a:rPr lang="en-US" sz="2000" i="1">
                            <a:solidFill>
                              <a:schemeClr val="accent2">
                                <a:lumMod val="75000"/>
                              </a:schemeClr>
                            </a:solidFill>
                            <a:latin typeface="Cambria Math" panose="02040503050406030204" pitchFamily="18" charset="0"/>
                          </a:rPr>
                          <m:t>𝑣</m:t>
                        </m:r>
                      </m:e>
                    </m:d>
                    <m:r>
                      <a:rPr lang="en-US" sz="2000" i="1">
                        <a:solidFill>
                          <a:schemeClr val="accent2">
                            <a:lumMod val="75000"/>
                          </a:schemeClr>
                        </a:solidFill>
                        <a:latin typeface="Cambria Math" panose="02040503050406030204" pitchFamily="18" charset="0"/>
                      </a:rPr>
                      <m:t> </m:t>
                    </m:r>
                  </m:oMath>
                </a14:m>
                <a:r>
                  <a:rPr lang="en-US" sz="2000" dirty="0">
                    <a:solidFill>
                      <a:schemeClr val="accent2">
                        <a:lumMod val="75000"/>
                      </a:schemeClr>
                    </a:solidFill>
                  </a:rPr>
                  <a:t>becomes a </a:t>
                </a:r>
                <a:r>
                  <a:rPr lang="en-US" sz="2000" b="1" dirty="0">
                    <a:solidFill>
                      <a:schemeClr val="accent2">
                        <a:lumMod val="75000"/>
                      </a:schemeClr>
                    </a:solidFill>
                  </a:rPr>
                  <a:t>back edge</a:t>
                </a:r>
                <a:r>
                  <a:rPr lang="en-US" sz="2000" dirty="0">
                    <a:solidFill>
                      <a:schemeClr val="accent2">
                        <a:lumMod val="75000"/>
                      </a:schemeClr>
                    </a:solidFill>
                  </a:rPr>
                  <a:t>.</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8515350" cy="4802185"/>
              </a:xfrm>
              <a:blipFill rotWithShape="1">
                <a:blip r:embed="rId1"/>
                <a:stretch>
                  <a:fillRect l="-931" t="-1777"/>
                </a:stretch>
              </a:blipFill>
            </p:spPr>
            <p:txBody>
              <a:bodyPr/>
              <a:lstStyle/>
              <a:p>
                <a:r>
                  <a:rPr lang="en-US">
                    <a:noFill/>
                  </a:rPr>
                  <a:t> </a:t>
                </a:r>
                <a:endParaRPr lang="en-US">
                  <a:noFill/>
                </a:endParaRP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DFS, BFS, and others…</a:t>
            </a:r>
            <a:endParaRPr lang="en-US" dirty="0"/>
          </a:p>
        </p:txBody>
      </p:sp>
      <p:sp>
        <p:nvSpPr>
          <p:cNvPr id="4" name="矩形 3"/>
          <p:cNvSpPr/>
          <p:nvPr/>
        </p:nvSpPr>
        <p:spPr>
          <a:xfrm>
            <a:off x="628650" y="1690689"/>
            <a:ext cx="3943350" cy="2170256"/>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DFSIterSkeleton</a:t>
            </a:r>
            <a:r>
              <a:rPr lang="en-GB" sz="1600" b="1" u="sng" dirty="0">
                <a:solidFill>
                  <a:schemeClr val="tx1"/>
                </a:solidFill>
              </a:rPr>
              <a:t>(G,s):</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Stack Q</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Q.push</a:t>
            </a:r>
            <a:r>
              <a:rPr lang="en-GB" sz="1600" dirty="0">
                <a:solidFill>
                  <a:schemeClr val="tx1"/>
                </a:solidFill>
                <a:latin typeface="Courier New" pitchFamily="49" charset="0"/>
                <a:cs typeface="Courier New" pitchFamily="49" charset="0"/>
              </a:rPr>
              <a:t>(s)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while (!</a:t>
            </a:r>
            <a:r>
              <a:rPr lang="en-GB" sz="1600" dirty="0" err="1">
                <a:solidFill>
                  <a:schemeClr val="tx1"/>
                </a:solidFill>
                <a:latin typeface="Courier New" pitchFamily="49" charset="0"/>
                <a:cs typeface="Courier New" pitchFamily="49" charset="0"/>
              </a:rPr>
              <a:t>Q.empty</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u = </a:t>
            </a:r>
            <a:r>
              <a:rPr lang="en-GB" sz="1600" dirty="0" err="1">
                <a:solidFill>
                  <a:schemeClr val="tx1"/>
                </a:solidFill>
                <a:latin typeface="Courier New" pitchFamily="49" charset="0"/>
                <a:cs typeface="Courier New" pitchFamily="49" charset="0"/>
              </a:rPr>
              <a:t>Q.pop</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true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for (each edge (</a:t>
            </a:r>
            <a:r>
              <a:rPr lang="en-GB" sz="1600" dirty="0" err="1">
                <a:solidFill>
                  <a:schemeClr val="tx1"/>
                </a:solidFill>
                <a:latin typeface="Courier New" pitchFamily="49" charset="0"/>
                <a:cs typeface="Courier New" pitchFamily="49" charset="0"/>
              </a:rPr>
              <a:t>u,v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Q.push</a:t>
            </a:r>
            <a:r>
              <a:rPr lang="en-GB" sz="1600" dirty="0">
                <a:solidFill>
                  <a:schemeClr val="tx1"/>
                </a:solidFill>
                <a:latin typeface="Courier New" pitchFamily="49" charset="0"/>
                <a:cs typeface="Courier New" pitchFamily="49" charset="0"/>
              </a:rPr>
              <a:t>(v)</a:t>
            </a:r>
            <a:endParaRPr lang="en-GB" sz="1600" dirty="0">
              <a:solidFill>
                <a:schemeClr val="tx1"/>
              </a:solidFill>
              <a:latin typeface="Courier New" pitchFamily="49" charset="0"/>
              <a:cs typeface="Courier New" pitchFamily="49" charset="0"/>
            </a:endParaRPr>
          </a:p>
        </p:txBody>
      </p:sp>
      <p:sp>
        <p:nvSpPr>
          <p:cNvPr id="5" name="矩形 4"/>
          <p:cNvSpPr/>
          <p:nvPr/>
        </p:nvSpPr>
        <p:spPr>
          <a:xfrm>
            <a:off x="4779821" y="1690689"/>
            <a:ext cx="3943352" cy="2170256"/>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BFSSkeletonAlt</a:t>
            </a:r>
            <a:r>
              <a:rPr lang="en-GB" sz="1600" b="1" u="sng" dirty="0">
                <a:solidFill>
                  <a:schemeClr val="tx1"/>
                </a:solidFill>
              </a:rPr>
              <a:t>(G,s):</a:t>
            </a:r>
            <a:endParaRPr lang="en-GB" sz="1600" b="1" u="sng" dirty="0">
              <a:solidFill>
                <a:schemeClr val="tx1"/>
              </a:solidFill>
            </a:endParaRPr>
          </a:p>
          <a:p>
            <a:pPr>
              <a:lnSpc>
                <a:spcPct val="90000"/>
              </a:lnSpc>
            </a:pPr>
            <a:r>
              <a:rPr lang="en-GB" sz="1600" dirty="0" err="1">
                <a:solidFill>
                  <a:schemeClr val="tx1"/>
                </a:solidFill>
                <a:latin typeface="Courier New" pitchFamily="49" charset="0"/>
                <a:cs typeface="Courier New" pitchFamily="49" charset="0"/>
              </a:rPr>
              <a:t>FIFOQueue</a:t>
            </a:r>
            <a:r>
              <a:rPr lang="en-GB" sz="1600" dirty="0">
                <a:solidFill>
                  <a:schemeClr val="tx1"/>
                </a:solidFill>
                <a:latin typeface="Courier New" pitchFamily="49" charset="0"/>
                <a:cs typeface="Courier New" pitchFamily="49" charset="0"/>
              </a:rPr>
              <a:t> Q</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while (!</a:t>
            </a:r>
            <a:r>
              <a:rPr lang="en-GB" sz="1600" dirty="0" err="1">
                <a:solidFill>
                  <a:schemeClr val="tx1"/>
                </a:solidFill>
                <a:latin typeface="Courier New" pitchFamily="49" charset="0"/>
                <a:cs typeface="Courier New" pitchFamily="49" charset="0"/>
              </a:rPr>
              <a:t>Q.empty</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u = </a:t>
            </a:r>
            <a:r>
              <a:rPr lang="en-GB" sz="1600" dirty="0" err="1">
                <a:solidFill>
                  <a:schemeClr val="tx1"/>
                </a:solidFill>
                <a:latin typeface="Courier New" pitchFamily="49" charset="0"/>
                <a:cs typeface="Courier New" pitchFamily="49" charset="0"/>
              </a:rPr>
              <a:t>Q.dequeue</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true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for (each edge (</a:t>
            </a:r>
            <a:r>
              <a:rPr lang="en-GB" sz="1600" dirty="0" err="1">
                <a:solidFill>
                  <a:schemeClr val="tx1"/>
                </a:solidFill>
                <a:latin typeface="Courier New" pitchFamily="49" charset="0"/>
                <a:cs typeface="Courier New" pitchFamily="49" charset="0"/>
              </a:rPr>
              <a:t>u,v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(v)</a:t>
            </a:r>
            <a:endParaRPr lang="en-GB" sz="1600" dirty="0">
              <a:solidFill>
                <a:schemeClr val="tx1"/>
              </a:solidFill>
              <a:latin typeface="Courier New" pitchFamily="49" charset="0"/>
              <a:cs typeface="Courier New" pitchFamily="49" charset="0"/>
            </a:endParaRPr>
          </a:p>
        </p:txBody>
      </p:sp>
      <p:sp>
        <p:nvSpPr>
          <p:cNvPr id="6" name="矩形 5"/>
          <p:cNvSpPr/>
          <p:nvPr/>
        </p:nvSpPr>
        <p:spPr>
          <a:xfrm>
            <a:off x="628649" y="4322618"/>
            <a:ext cx="3943349" cy="2170256"/>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GraphExploreSkeleton</a:t>
            </a:r>
            <a:r>
              <a:rPr lang="en-GB" sz="1600" b="1" u="sng" dirty="0">
                <a:solidFill>
                  <a:schemeClr val="tx1"/>
                </a:solidFill>
              </a:rPr>
              <a:t>(G,s):</a:t>
            </a:r>
            <a:endParaRPr lang="en-GB" sz="1600" b="1" u="sng" dirty="0">
              <a:solidFill>
                <a:schemeClr val="tx1"/>
              </a:solidFill>
            </a:endParaRPr>
          </a:p>
          <a:p>
            <a:pPr>
              <a:lnSpc>
                <a:spcPct val="90000"/>
              </a:lnSpc>
            </a:pPr>
            <a:r>
              <a:rPr lang="en-GB" sz="1600" dirty="0" err="1">
                <a:solidFill>
                  <a:srgbClr val="C00000"/>
                </a:solidFill>
                <a:latin typeface="Courier New" pitchFamily="49" charset="0"/>
                <a:cs typeface="Courier New" pitchFamily="49" charset="0"/>
              </a:rPr>
              <a:t>GenericQueue</a:t>
            </a:r>
            <a:r>
              <a:rPr lang="en-GB" sz="1600" dirty="0">
                <a:solidFill>
                  <a:schemeClr val="tx1"/>
                </a:solidFill>
                <a:latin typeface="Courier New" pitchFamily="49" charset="0"/>
                <a:cs typeface="Courier New" pitchFamily="49" charset="0"/>
              </a:rPr>
              <a:t> Q</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Q.</a:t>
            </a:r>
            <a:r>
              <a:rPr lang="en-GB" sz="1600" dirty="0" err="1">
                <a:solidFill>
                  <a:srgbClr val="C00000"/>
                </a:solidFill>
                <a:latin typeface="Courier New" pitchFamily="49" charset="0"/>
                <a:cs typeface="Courier New" pitchFamily="49" charset="0"/>
              </a:rPr>
              <a:t>add</a:t>
            </a:r>
            <a:r>
              <a:rPr lang="en-GB" sz="1600" dirty="0">
                <a:solidFill>
                  <a:schemeClr val="tx1"/>
                </a:solidFill>
                <a:latin typeface="Courier New" pitchFamily="49" charset="0"/>
                <a:cs typeface="Courier New" pitchFamily="49" charset="0"/>
              </a:rPr>
              <a:t>(s)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while (!</a:t>
            </a:r>
            <a:r>
              <a:rPr lang="en-GB" sz="1600" dirty="0" err="1">
                <a:solidFill>
                  <a:schemeClr val="tx1"/>
                </a:solidFill>
                <a:latin typeface="Courier New" pitchFamily="49" charset="0"/>
                <a:cs typeface="Courier New" pitchFamily="49" charset="0"/>
              </a:rPr>
              <a:t>Q.empty</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u = </a:t>
            </a:r>
            <a:r>
              <a:rPr lang="en-GB" sz="1600" dirty="0" err="1">
                <a:solidFill>
                  <a:schemeClr val="tx1"/>
                </a:solidFill>
                <a:latin typeface="Courier New" pitchFamily="49" charset="0"/>
                <a:cs typeface="Courier New" pitchFamily="49" charset="0"/>
              </a:rPr>
              <a:t>Q.</a:t>
            </a:r>
            <a:r>
              <a:rPr lang="en-GB" sz="1600" dirty="0" err="1">
                <a:solidFill>
                  <a:srgbClr val="C00000"/>
                </a:solidFill>
                <a:latin typeface="Courier New" pitchFamily="49" charset="0"/>
                <a:cs typeface="Courier New" pitchFamily="49" charset="0"/>
              </a:rPr>
              <a:t>remove</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true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for (each edge (</a:t>
            </a:r>
            <a:r>
              <a:rPr lang="en-GB" sz="1600" dirty="0" err="1">
                <a:solidFill>
                  <a:schemeClr val="tx1"/>
                </a:solidFill>
                <a:latin typeface="Courier New" pitchFamily="49" charset="0"/>
                <a:cs typeface="Courier New" pitchFamily="49" charset="0"/>
              </a:rPr>
              <a:t>u,v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a:t>
            </a:r>
            <a:r>
              <a:rPr lang="en-GB" sz="1600" dirty="0" err="1">
                <a:solidFill>
                  <a:srgbClr val="C00000"/>
                </a:solidFill>
                <a:latin typeface="Courier New" pitchFamily="49" charset="0"/>
                <a:cs typeface="Courier New" pitchFamily="49" charset="0"/>
              </a:rPr>
              <a:t>add</a:t>
            </a:r>
            <a:r>
              <a:rPr lang="en-GB" sz="1600" dirty="0">
                <a:solidFill>
                  <a:schemeClr val="tx1"/>
                </a:solidFill>
                <a:latin typeface="Courier New" pitchFamily="49" charset="0"/>
                <a:cs typeface="Courier New" pitchFamily="49" charset="0"/>
              </a:rPr>
              <a:t>(v)</a:t>
            </a:r>
            <a:endParaRPr lang="en-GB" sz="1600" dirty="0">
              <a:solidFill>
                <a:schemeClr val="tx1"/>
              </a:solidFill>
              <a:latin typeface="Courier New" pitchFamily="49" charset="0"/>
              <a:cs typeface="Courier New" pitchFamily="49" charset="0"/>
            </a:endParaRPr>
          </a:p>
        </p:txBody>
      </p:sp>
      <p:sp>
        <p:nvSpPr>
          <p:cNvPr id="7" name="文本框 6"/>
          <p:cNvSpPr txBox="1"/>
          <p:nvPr/>
        </p:nvSpPr>
        <p:spPr>
          <a:xfrm>
            <a:off x="4779820" y="4322618"/>
            <a:ext cx="3735529" cy="707886"/>
          </a:xfrm>
          <a:prstGeom prst="rect">
            <a:avLst/>
          </a:prstGeom>
          <a:noFill/>
        </p:spPr>
        <p:txBody>
          <a:bodyPr wrap="square" rtlCol="0">
            <a:spAutoFit/>
          </a:bodyPr>
          <a:lstStyle/>
          <a:p>
            <a:r>
              <a:rPr lang="en-US" sz="2000" dirty="0">
                <a:solidFill>
                  <a:schemeClr val="accent1">
                    <a:lumMod val="75000"/>
                  </a:schemeClr>
                </a:solidFill>
              </a:rPr>
              <a:t>Other queuing disciplines lead to more interesting algorithms!</a:t>
            </a:r>
            <a:endParaRPr lang="en-US" sz="2000" dirty="0">
              <a:solidFill>
                <a:schemeClr val="accent1">
                  <a:lumMod val="7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GB" dirty="0"/>
              <a:t>Reading</a:t>
            </a:r>
            <a:endParaRPr lang="en-US" dirty="0"/>
          </a:p>
        </p:txBody>
      </p:sp>
      <p:sp>
        <p:nvSpPr>
          <p:cNvPr id="3" name="内容占位符 2"/>
          <p:cNvSpPr>
            <a:spLocks noGrp="1"/>
          </p:cNvSpPr>
          <p:nvPr>
            <p:ph idx="1"/>
          </p:nvPr>
        </p:nvSpPr>
        <p:spPr/>
        <p:txBody>
          <a:bodyPr>
            <a:normAutofit/>
          </a:bodyPr>
          <a:lstStyle/>
          <a:p>
            <a:r>
              <a:rPr lang="en-GB" sz="2400" dirty="0"/>
              <a:t>[CLRS] Ch.22 (22.1-22.3)</a:t>
            </a: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sz="2400" dirty="0"/>
              <a:t>Representing graphs in computers</a:t>
            </a:r>
            <a:br>
              <a:rPr lang="en-US" dirty="0"/>
            </a:br>
            <a:r>
              <a:rPr lang="en-US" dirty="0"/>
              <a:t>Adjacency Matrix</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C6815F26-341C-4F51-AFA6-8A325F4E57B5}"/>
                  </a:ext>
                </a:extLst>
              </p:cNvPr>
              <p:cNvSpPr>
                <a:spLocks noGrp="1"/>
              </p:cNvSpPr>
              <p:nvPr>
                <p:ph idx="1"/>
              </p:nvPr>
            </p:nvSpPr>
            <p:spPr>
              <a:xfrm>
                <a:off x="628650" y="1690688"/>
                <a:ext cx="8515350" cy="4802185"/>
              </a:xfrm>
            </p:spPr>
            <p:txBody>
              <a:bodyPr>
                <a:normAutofit/>
              </a:bodyPr>
              <a:lstStyle/>
              <a:p>
                <a:pPr>
                  <a:lnSpc>
                    <a:spcPct val="100000"/>
                  </a:lnSpc>
                  <a:spcBef>
                    <a:spcPts val="600"/>
                  </a:spcBef>
                </a:pPr>
                <a:r>
                  <a:rPr lang="en-US" sz="2400" dirty="0"/>
                  <a:t>Consider a graph </a:t>
                </a:r>
                <a14:m>
                  <m:oMath xmlns:m="http://schemas.openxmlformats.org/officeDocument/2006/math">
                    <m:r>
                      <a:rPr lang="en-US" sz="2400" b="0" i="1" smtClean="0">
                        <a:latin typeface="Cambria Math" panose="02040503050406030204" pitchFamily="18" charset="0"/>
                      </a:rPr>
                      <m:t>𝐺</m:t>
                    </m:r>
                    <m:r>
                      <a:rPr lang="en-US" sz="2400" b="0" i="1" smtClean="0">
                        <a:latin typeface="Cambria Math" panose="02040503050406030204" pitchFamily="18" charset="0"/>
                      </a:rPr>
                      <m:t>=</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𝑉</m:t>
                        </m:r>
                        <m:r>
                          <a:rPr lang="en-US" sz="2400" b="0" i="1" smtClean="0">
                            <a:latin typeface="Cambria Math" panose="02040503050406030204" pitchFamily="18" charset="0"/>
                          </a:rPr>
                          <m:t>,</m:t>
                        </m:r>
                        <m:r>
                          <a:rPr lang="en-US" sz="2400" b="0" i="1" smtClean="0">
                            <a:latin typeface="Cambria Math" panose="02040503050406030204" pitchFamily="18" charset="0"/>
                          </a:rPr>
                          <m:t>𝐸</m:t>
                        </m:r>
                      </m:e>
                    </m:d>
                  </m:oMath>
                </a14:m>
                <a:r>
                  <a:rPr lang="en-US" sz="2400" dirty="0"/>
                  <a:t> where </a:t>
                </a:r>
                <a14:m>
                  <m:oMath xmlns:m="http://schemas.openxmlformats.org/officeDocument/2006/math">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𝑉</m:t>
                        </m:r>
                      </m:e>
                    </m:d>
                    <m:r>
                      <a:rPr lang="en-US" sz="2400" b="0" i="1" smtClean="0">
                        <a:latin typeface="Cambria Math" panose="02040503050406030204" pitchFamily="18" charset="0"/>
                      </a:rPr>
                      <m:t>=</m:t>
                    </m:r>
                    <m:r>
                      <a:rPr lang="en-US" sz="2400" b="0" i="1" smtClean="0">
                        <a:latin typeface="Cambria Math" panose="02040503050406030204" pitchFamily="18" charset="0"/>
                      </a:rPr>
                      <m:t>𝑛</m:t>
                    </m:r>
                  </m:oMath>
                </a14:m>
                <a:r>
                  <a:rPr lang="en-US" sz="2400" dirty="0"/>
                  <a:t> and </a:t>
                </a:r>
                <a14:m>
                  <m:oMath xmlns:m="http://schemas.openxmlformats.org/officeDocument/2006/math">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𝐸</m:t>
                        </m:r>
                      </m:e>
                    </m:d>
                    <m:r>
                      <a:rPr lang="en-US" sz="2400" b="0" i="1" smtClean="0">
                        <a:latin typeface="Cambria Math" panose="02040503050406030204" pitchFamily="18" charset="0"/>
                      </a:rPr>
                      <m:t>=</m:t>
                    </m:r>
                    <m:r>
                      <a:rPr lang="en-US" sz="2400" b="0" i="1" smtClean="0">
                        <a:latin typeface="Cambria Math" panose="02040503050406030204" pitchFamily="18" charset="0"/>
                      </a:rPr>
                      <m:t>𝑚</m:t>
                    </m:r>
                  </m:oMath>
                </a14:m>
                <a:endParaRPr lang="en-US" sz="2400" dirty="0"/>
              </a:p>
              <a:p>
                <a:pPr>
                  <a:lnSpc>
                    <a:spcPct val="100000"/>
                  </a:lnSpc>
                  <a:spcBef>
                    <a:spcPts val="600"/>
                  </a:spcBef>
                </a:pPr>
                <a:r>
                  <a:rPr lang="en-US" sz="2400" dirty="0"/>
                  <a:t>The </a:t>
                </a:r>
                <a:r>
                  <a:rPr lang="en-US" sz="2400" b="1" dirty="0">
                    <a:solidFill>
                      <a:schemeClr val="accent1">
                        <a:lumMod val="75000"/>
                      </a:schemeClr>
                    </a:solidFill>
                  </a:rPr>
                  <a:t>Adjacency Matrix</a:t>
                </a:r>
                <a:r>
                  <a:rPr lang="en-US" sz="2400" dirty="0"/>
                  <a:t> of </a:t>
                </a:r>
                <a14:m>
                  <m:oMath xmlns:m="http://schemas.openxmlformats.org/officeDocument/2006/math">
                    <m:r>
                      <a:rPr lang="en-US" sz="2400" i="1" dirty="0" smtClean="0">
                        <a:latin typeface="Cambria Math" panose="02040503050406030204" pitchFamily="18" charset="0"/>
                      </a:rPr>
                      <m:t>𝐺</m:t>
                    </m:r>
                  </m:oMath>
                </a14:m>
                <a:r>
                  <a:rPr lang="en-US" sz="2400" dirty="0"/>
                  <a:t> is an </a:t>
                </a:r>
                <a14:m>
                  <m:oMath xmlns:m="http://schemas.openxmlformats.org/officeDocument/2006/math">
                    <m:r>
                      <a:rPr lang="en-US" sz="2400" b="0" i="1" smtClean="0">
                        <a:latin typeface="Cambria Math" panose="02040503050406030204" pitchFamily="18" charset="0"/>
                      </a:rPr>
                      <m:t>𝑛</m:t>
                    </m:r>
                    <m:r>
                      <a:rPr lang="en-US" sz="2400" b="0" i="1" smtClean="0">
                        <a:latin typeface="Cambria Math" panose="02040503050406030204" pitchFamily="18" charset="0"/>
                      </a:rPr>
                      <m:t>×</m:t>
                    </m:r>
                    <m:r>
                      <a:rPr lang="en-US" sz="2400" b="0" i="1" smtClean="0">
                        <a:latin typeface="Cambria Math" panose="02040503050406030204" pitchFamily="18" charset="0"/>
                      </a:rPr>
                      <m:t>𝑛</m:t>
                    </m:r>
                  </m:oMath>
                </a14:m>
                <a:r>
                  <a:rPr lang="en-US" sz="2400" dirty="0"/>
                  <a:t> matrix </a:t>
                </a:r>
                <a14:m>
                  <m:oMath xmlns:m="http://schemas.openxmlformats.org/officeDocument/2006/math">
                    <m:r>
                      <a:rPr lang="en-US" sz="2400" b="0" i="1" smtClean="0">
                        <a:latin typeface="Cambria Math" panose="02040503050406030204" pitchFamily="18" charset="0"/>
                      </a:rPr>
                      <m:t>𝐴</m:t>
                    </m:r>
                    <m:r>
                      <a:rPr lang="en-US" sz="2400" b="0" i="1" smtClean="0">
                        <a:latin typeface="Cambria Math" panose="02040503050406030204" pitchFamily="18" charset="0"/>
                      </a:rPr>
                      <m:t>=</m:t>
                    </m:r>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𝑖𝑗</m:t>
                            </m:r>
                          </m:sub>
                        </m:sSub>
                      </m:e>
                    </m:d>
                  </m:oMath>
                </a14:m>
                <a:r>
                  <a:rPr lang="en-US" sz="2400" dirty="0"/>
                  <a:t> where</a:t>
                </a:r>
                <a:br>
                  <a:rPr lang="en-US" sz="2400" dirty="0"/>
                </a:b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𝑖𝑗</m:t>
                        </m:r>
                      </m:sub>
                    </m:sSub>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f>
                          <m:fPr>
                            <m:type m:val="noBa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0</m:t>
                            </m:r>
                          </m:den>
                        </m:f>
                        <m:r>
                          <a:rPr lang="en-US" sz="2400" b="0" i="1" smtClean="0">
                            <a:latin typeface="Cambria Math" panose="02040503050406030204" pitchFamily="18" charset="0"/>
                          </a:rPr>
                          <m:t> </m:t>
                        </m:r>
                        <m:f>
                          <m:fPr>
                            <m:type m:val="noBar"/>
                            <m:ctrlPr>
                              <a:rPr lang="en-US" sz="2400" b="0" i="1" smtClean="0">
                                <a:latin typeface="Cambria Math" panose="02040503050406030204" pitchFamily="18" charset="0"/>
                              </a:rPr>
                            </m:ctrlPr>
                          </m:fPr>
                          <m:num>
                            <m:r>
                              <m:rPr>
                                <m:sty m:val="p"/>
                              </m:rPr>
                              <a:rPr lang="en-US" sz="2400" b="0" i="0" smtClean="0">
                                <a:latin typeface="Cambria Math" panose="02040503050406030204" pitchFamily="18" charset="0"/>
                              </a:rPr>
                              <m:t>if</m:t>
                            </m:r>
                            <m:r>
                              <a:rPr lang="en-US" sz="2400" b="0" i="1" smtClean="0">
                                <a:latin typeface="Cambria Math" panose="02040503050406030204" pitchFamily="18" charset="0"/>
                              </a:rPr>
                              <m:t> </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𝑖</m:t>
                                </m:r>
                                <m:r>
                                  <a:rPr lang="en-US" sz="2400" b="0" i="1" smtClean="0">
                                    <a:latin typeface="Cambria Math" panose="02040503050406030204" pitchFamily="18" charset="0"/>
                                  </a:rPr>
                                  <m:t>,</m:t>
                                </m:r>
                                <m:r>
                                  <a:rPr lang="en-US" sz="2400" b="0" i="1" smtClean="0">
                                    <a:latin typeface="Cambria Math" panose="02040503050406030204" pitchFamily="18" charset="0"/>
                                  </a:rPr>
                                  <m:t>𝑗</m:t>
                                </m:r>
                              </m:e>
                            </m:d>
                            <m:r>
                              <a:rPr lang="en-US" sz="2400" b="0" i="1" smtClean="0">
                                <a:latin typeface="Cambria Math" panose="02040503050406030204" pitchFamily="18" charset="0"/>
                              </a:rPr>
                              <m:t>∈</m:t>
                            </m:r>
                            <m:r>
                              <a:rPr lang="en-US" sz="2400" b="0" i="1" smtClean="0">
                                <a:latin typeface="Cambria Math" panose="02040503050406030204" pitchFamily="18" charset="0"/>
                              </a:rPr>
                              <m:t>𝐸</m:t>
                            </m:r>
                          </m:num>
                          <m:den>
                            <m:r>
                              <m:rPr>
                                <m:sty m:val="p"/>
                              </m:rPr>
                              <a:rPr lang="en-US" sz="2400" b="0" i="0" smtClean="0">
                                <a:latin typeface="Cambria Math" panose="02040503050406030204" pitchFamily="18" charset="0"/>
                              </a:rPr>
                              <m:t>otherwise</m:t>
                            </m:r>
                          </m:den>
                        </m:f>
                      </m:e>
                    </m:d>
                  </m:oMath>
                </a14:m>
                <a:r>
                  <a:rPr lang="en-US" sz="2400" dirty="0"/>
                  <a:t> </a:t>
                </a:r>
              </a:p>
              <a:p>
                <a:pPr>
                  <a:lnSpc>
                    <a:spcPct val="100000"/>
                  </a:lnSpc>
                  <a:spcBef>
                    <a:spcPts val="600"/>
                  </a:spcBef>
                </a:pPr>
                <a:r>
                  <a:rPr lang="en-US" sz="2400" dirty="0"/>
                  <a:t>The matrix will be symmetry if </a:t>
                </a:r>
                <a14:m>
                  <m:oMath xmlns:m="http://schemas.openxmlformats.org/officeDocument/2006/math">
                    <m:r>
                      <a:rPr lang="en-US" sz="2400" i="1" dirty="0" smtClean="0">
                        <a:latin typeface="Cambria Math" panose="02040503050406030204" pitchFamily="18" charset="0"/>
                      </a:rPr>
                      <m:t>𝐺</m:t>
                    </m:r>
                  </m:oMath>
                </a14:m>
                <a:r>
                  <a:rPr lang="en-US" sz="2400" dirty="0"/>
                  <a:t> is undirected.</a:t>
                </a:r>
              </a:p>
              <a:p>
                <a:pPr>
                  <a:lnSpc>
                    <a:spcPct val="100000"/>
                  </a:lnSpc>
                  <a:spcBef>
                    <a:spcPts val="600"/>
                  </a:spcBef>
                </a:pPr>
                <a:r>
                  <a:rPr lang="en-US" sz="2400" dirty="0"/>
                  <a:t>The matrix will always cost </a:t>
                </a:r>
                <a14:m>
                  <m:oMath xmlns:m="http://schemas.openxmlformats.org/officeDocument/2006/math">
                    <m:r>
                      <m:rPr>
                        <m:sty m:val="p"/>
                      </m:rPr>
                      <a:rPr lang="en-US" sz="2400" b="0" i="0" smtClean="0">
                        <a:latin typeface="Cambria Math" panose="02040503050406030204" pitchFamily="18" charset="0"/>
                      </a:rPr>
                      <m:t>Θ</m:t>
                    </m:r>
                    <m:d>
                      <m:dPr>
                        <m:ctrlPr>
                          <a:rPr lang="en-US" sz="2400" b="0" i="1" smtClean="0">
                            <a:latin typeface="Cambria Math" panose="02040503050406030204" pitchFamily="18" charset="0"/>
                          </a:rPr>
                        </m:ctrlPr>
                      </m:dPr>
                      <m:e>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𝑛</m:t>
                            </m:r>
                          </m:e>
                          <m:sup>
                            <m:r>
                              <a:rPr lang="en-US" sz="2400" b="0" i="1" smtClean="0">
                                <a:latin typeface="Cambria Math" panose="02040503050406030204" pitchFamily="18" charset="0"/>
                              </a:rPr>
                              <m:t>2</m:t>
                            </m:r>
                          </m:sup>
                        </m:sSup>
                      </m:e>
                    </m:d>
                  </m:oMath>
                </a14:m>
                <a:r>
                  <a:rPr lang="en-US" sz="2400" dirty="0"/>
                  <a:t> memory, regardless of </a:t>
                </a:r>
                <a14:m>
                  <m:oMath xmlns:m="http://schemas.openxmlformats.org/officeDocument/2006/math">
                    <m:r>
                      <a:rPr lang="en-US" sz="2400" i="1" dirty="0" smtClean="0">
                        <a:latin typeface="Cambria Math" panose="02040503050406030204" pitchFamily="18" charset="0"/>
                      </a:rPr>
                      <m:t>𝑚</m:t>
                    </m:r>
                  </m:oMath>
                </a14:m>
                <a:r>
                  <a:rPr lang="en-US" sz="2400" dirty="0"/>
                  <a:t>.</a:t>
                </a:r>
              </a:p>
              <a:p>
                <a:pPr>
                  <a:lnSpc>
                    <a:spcPct val="100000"/>
                  </a:lnSpc>
                  <a:spcBef>
                    <a:spcPts val="600"/>
                  </a:spcBef>
                </a:pPr>
                <a:r>
                  <a:rPr lang="en-US" sz="2400" b="1" dirty="0">
                    <a:solidFill>
                      <a:srgbClr val="C00000"/>
                    </a:solidFill>
                  </a:rPr>
                  <a:t>Quick Question:</a:t>
                </a:r>
                <a:r>
                  <a:rPr lang="en-US" sz="2400" dirty="0">
                    <a:solidFill>
                      <a:srgbClr val="C00000"/>
                    </a:solidFill>
                  </a:rPr>
                  <a:t> What does </a:t>
                </a:r>
                <a14:m>
                  <m:oMath xmlns:m="http://schemas.openxmlformats.org/officeDocument/2006/math">
                    <m:sSup>
                      <m:sSupPr>
                        <m:ctrlPr>
                          <a:rPr lang="en-US" sz="2400" b="0" i="1" smtClean="0">
                            <a:solidFill>
                              <a:srgbClr val="C00000"/>
                            </a:solidFill>
                            <a:latin typeface="Cambria Math" panose="02040503050406030204" pitchFamily="18" charset="0"/>
                          </a:rPr>
                        </m:ctrlPr>
                      </m:sSupPr>
                      <m:e>
                        <m:r>
                          <a:rPr lang="en-US" sz="2400" b="0" i="1" smtClean="0">
                            <a:solidFill>
                              <a:srgbClr val="C00000"/>
                            </a:solidFill>
                            <a:latin typeface="Cambria Math" panose="02040503050406030204" pitchFamily="18" charset="0"/>
                          </a:rPr>
                          <m:t>𝐴</m:t>
                        </m:r>
                      </m:e>
                      <m:sup>
                        <m:r>
                          <a:rPr lang="en-US" sz="2400" b="0" i="1" smtClean="0">
                            <a:solidFill>
                              <a:srgbClr val="C00000"/>
                            </a:solidFill>
                            <a:latin typeface="Cambria Math" panose="02040503050406030204" pitchFamily="18" charset="0"/>
                          </a:rPr>
                          <m:t>2</m:t>
                        </m:r>
                      </m:sup>
                    </m:sSup>
                  </m:oMath>
                </a14:m>
                <a:r>
                  <a:rPr lang="en-US" sz="2400" dirty="0">
                    <a:solidFill>
                      <a:srgbClr val="C00000"/>
                    </a:solidFill>
                  </a:rPr>
                  <a:t> mean, if anything?</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8515350" cy="4802185"/>
              </a:xfrm>
              <a:blipFill rotWithShape="1">
                <a:blip r:embed="rId1"/>
                <a:stretch>
                  <a:fillRect l="-931" t="-1015"/>
                </a:stretch>
              </a:blipFill>
            </p:spPr>
            <p:txBody>
              <a:bodyPr/>
              <a:lstStyle/>
              <a:p>
                <a:r>
                  <a:rPr lang="en-US">
                    <a:noFill/>
                  </a:rPr>
                  <a:t> </a:t>
                </a:r>
                <a:endParaRPr lang="en-US">
                  <a:noFill/>
                </a:endParaRPr>
              </a:p>
            </p:txBody>
          </p:sp>
        </mc:Fallback>
      </mc:AlternateContent>
      <p:grpSp>
        <p:nvGrpSpPr>
          <p:cNvPr id="6" name="组合 5"/>
          <p:cNvGrpSpPr/>
          <p:nvPr/>
        </p:nvGrpSpPr>
        <p:grpSpPr>
          <a:xfrm>
            <a:off x="296141" y="4585854"/>
            <a:ext cx="3924300" cy="1907018"/>
            <a:chOff x="628650" y="4585856"/>
            <a:chExt cx="3924300" cy="1907018"/>
          </a:xfrm>
        </p:grpSpPr>
        <p:pic>
          <p:nvPicPr>
            <p:cNvPr id="4" name="图片 3"/>
            <p:cNvPicPr>
              <a:picLocks noChangeAspect="1"/>
            </p:cNvPicPr>
            <p:nvPr/>
          </p:nvPicPr>
          <p:blipFill rotWithShape="1">
            <a:blip r:embed="rId2"/>
            <a:srcRect t="24307" r="76693"/>
            <a:stretch>
              <a:fillRect/>
            </a:stretch>
          </p:blipFill>
          <p:spPr>
            <a:xfrm>
              <a:off x="628650" y="5027196"/>
              <a:ext cx="1984664" cy="1465677"/>
            </a:xfrm>
            <a:prstGeom prst="rect">
              <a:avLst/>
            </a:prstGeom>
          </p:spPr>
        </p:pic>
        <p:pic>
          <p:nvPicPr>
            <p:cNvPr id="5" name="图片 4"/>
            <p:cNvPicPr>
              <a:picLocks noChangeAspect="1"/>
            </p:cNvPicPr>
            <p:nvPr/>
          </p:nvPicPr>
          <p:blipFill rotWithShape="1">
            <a:blip r:embed="rId2"/>
            <a:srcRect l="77224" t="1515" r="-2"/>
            <a:stretch>
              <a:fillRect/>
            </a:stretch>
          </p:blipFill>
          <p:spPr>
            <a:xfrm>
              <a:off x="2613314" y="4585856"/>
              <a:ext cx="1939636" cy="1907018"/>
            </a:xfrm>
            <a:prstGeom prst="rect">
              <a:avLst/>
            </a:prstGeom>
          </p:spPr>
        </p:pic>
      </p:grpSp>
      <p:grpSp>
        <p:nvGrpSpPr>
          <p:cNvPr id="9" name="组合 8"/>
          <p:cNvGrpSpPr/>
          <p:nvPr/>
        </p:nvGrpSpPr>
        <p:grpSpPr>
          <a:xfrm>
            <a:off x="4474823" y="4585854"/>
            <a:ext cx="4373036" cy="1907018"/>
            <a:chOff x="4678507" y="4585854"/>
            <a:chExt cx="4373036" cy="1907018"/>
          </a:xfrm>
        </p:grpSpPr>
        <p:pic>
          <p:nvPicPr>
            <p:cNvPr id="7" name="图片 6"/>
            <p:cNvPicPr>
              <a:picLocks noChangeAspect="1"/>
            </p:cNvPicPr>
            <p:nvPr/>
          </p:nvPicPr>
          <p:blipFill rotWithShape="1">
            <a:blip r:embed="rId3"/>
            <a:srcRect l="733" t="32295" r="70469"/>
            <a:stretch>
              <a:fillRect/>
            </a:stretch>
          </p:blipFill>
          <p:spPr>
            <a:xfrm>
              <a:off x="4678507" y="5027195"/>
              <a:ext cx="2452254" cy="1465677"/>
            </a:xfrm>
            <a:prstGeom prst="rect">
              <a:avLst/>
            </a:prstGeom>
          </p:spPr>
        </p:pic>
        <p:pic>
          <p:nvPicPr>
            <p:cNvPr id="8" name="图片 7"/>
            <p:cNvPicPr>
              <a:picLocks noChangeAspect="1"/>
            </p:cNvPicPr>
            <p:nvPr/>
          </p:nvPicPr>
          <p:blipFill rotWithShape="1">
            <a:blip r:embed="rId3"/>
            <a:srcRect l="74315" t="1353" r="426"/>
            <a:stretch>
              <a:fillRect/>
            </a:stretch>
          </p:blipFill>
          <p:spPr>
            <a:xfrm>
              <a:off x="7130761" y="4585854"/>
              <a:ext cx="1920782" cy="1907018"/>
            </a:xfrm>
            <a:prstGeom prst="rect">
              <a:avLst/>
            </a:prstGeom>
          </p:spPr>
        </p:pic>
      </p:grpSp>
      <p:cxnSp>
        <p:nvCxnSpPr>
          <p:cNvPr id="11" name="直接连接符 10"/>
          <p:cNvCxnSpPr/>
          <p:nvPr/>
        </p:nvCxnSpPr>
        <p:spPr>
          <a:xfrm>
            <a:off x="2483427" y="4800600"/>
            <a:ext cx="1662546" cy="1692271"/>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118541" y="4800599"/>
            <a:ext cx="1662546" cy="1692271"/>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r:id="rId4" p14:bwMode="auto">
            <p14:nvContentPartPr>
              <p14:cNvPr id="10" name="墨迹 9"/>
              <p14:cNvContentPartPr/>
              <p14:nvPr/>
            </p14:nvContentPartPr>
            <p14:xfrm>
              <a:off x="3694877" y="2727862"/>
              <a:ext cx="5482" cy="215340"/>
            </p14:xfrm>
          </p:contentPart>
        </mc:Choice>
        <mc:Fallback xmlns="">
          <p:pic>
            <p:nvPicPr>
              <p:cNvPr id="10" name="墨迹 9"/>
            </p:nvPicPr>
            <p:blipFill>
              <a:blip/>
            </p:blipFill>
            <p:spPr>
              <a:xfrm>
                <a:off x="3694877" y="2727862"/>
                <a:ext cx="5482" cy="215340"/>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12" name="墨迹 11"/>
              <p14:cNvContentPartPr/>
              <p14:nvPr/>
            </p14:nvContentPartPr>
            <p14:xfrm>
              <a:off x="3700359" y="2640220"/>
              <a:ext cx="46597" cy="54777"/>
            </p14:xfrm>
          </p:contentPart>
        </mc:Choice>
        <mc:Fallback xmlns="">
          <p:pic>
            <p:nvPicPr>
              <p:cNvPr id="12" name="墨迹 11"/>
            </p:nvPicPr>
            <p:blipFill>
              <a:blip/>
            </p:blipFill>
            <p:spPr>
              <a:xfrm>
                <a:off x="3700359" y="2640220"/>
                <a:ext cx="46597" cy="54777"/>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13" name="墨迹 12"/>
              <p14:cNvContentPartPr/>
              <p14:nvPr/>
            </p14:nvContentPartPr>
            <p14:xfrm>
              <a:off x="3810000" y="2826460"/>
              <a:ext cx="21927" cy="101849"/>
            </p14:xfrm>
          </p:contentPart>
        </mc:Choice>
        <mc:Fallback xmlns="">
          <p:pic>
            <p:nvPicPr>
              <p:cNvPr id="13" name="墨迹 12"/>
            </p:nvPicPr>
            <p:blipFill>
              <a:blip/>
            </p:blipFill>
            <p:spPr>
              <a:xfrm>
                <a:off x="3810000" y="2826460"/>
                <a:ext cx="21927" cy="101849"/>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15" name="墨迹 14"/>
              <p14:cNvContentPartPr/>
              <p14:nvPr/>
            </p14:nvContentPartPr>
            <p14:xfrm>
              <a:off x="3837410" y="2749773"/>
              <a:ext cx="104158" cy="368371"/>
            </p14:xfrm>
          </p:contentPart>
        </mc:Choice>
        <mc:Fallback xmlns="">
          <p:pic>
            <p:nvPicPr>
              <p:cNvPr id="15" name="墨迹 14"/>
            </p:nvPicPr>
            <p:blipFill>
              <a:blip/>
            </p:blipFill>
            <p:spPr>
              <a:xfrm>
                <a:off x="3837410" y="2749773"/>
                <a:ext cx="104158" cy="368371"/>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16" name="墨迹 15"/>
              <p14:cNvContentPartPr/>
              <p14:nvPr/>
            </p14:nvContentPartPr>
            <p14:xfrm>
              <a:off x="3930604" y="2623787"/>
              <a:ext cx="60302" cy="76687"/>
            </p14:xfrm>
          </p:contentPart>
        </mc:Choice>
        <mc:Fallback xmlns="">
          <p:pic>
            <p:nvPicPr>
              <p:cNvPr id="16" name="墨迹 15"/>
            </p:nvPicPr>
            <p:blipFill>
              <a:blip/>
            </p:blipFill>
            <p:spPr>
              <a:xfrm>
                <a:off x="3930604" y="2623787"/>
                <a:ext cx="60302" cy="76687"/>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17" name="墨迹 16"/>
              <p14:cNvContentPartPr/>
              <p14:nvPr/>
            </p14:nvContentPartPr>
            <p14:xfrm>
              <a:off x="4171812" y="2711429"/>
              <a:ext cx="49339" cy="41082"/>
            </p14:xfrm>
          </p:contentPart>
        </mc:Choice>
        <mc:Fallback xmlns="">
          <p:pic>
            <p:nvPicPr>
              <p:cNvPr id="17" name="墨迹 16"/>
            </p:nvPicPr>
            <p:blipFill>
              <a:blip/>
            </p:blipFill>
            <p:spPr>
              <a:xfrm>
                <a:off x="4171812" y="2711429"/>
                <a:ext cx="49339" cy="41082"/>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18" name="墨迹 17"/>
              <p14:cNvContentPartPr/>
              <p14:nvPr/>
            </p14:nvContentPartPr>
            <p14:xfrm>
              <a:off x="4113737" y="2782638"/>
              <a:ext cx="189644" cy="169807"/>
            </p14:xfrm>
          </p:contentPart>
        </mc:Choice>
        <mc:Fallback xmlns="">
          <p:pic>
            <p:nvPicPr>
              <p:cNvPr id="18" name="墨迹 17"/>
            </p:nvPicPr>
            <p:blipFill>
              <a:blip/>
            </p:blipFill>
            <p:spPr>
              <a:xfrm>
                <a:off x="4113737" y="2782638"/>
                <a:ext cx="189644" cy="169807"/>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9" name="墨迹 18"/>
              <p14:cNvContentPartPr/>
              <p14:nvPr/>
            </p14:nvContentPartPr>
            <p14:xfrm>
              <a:off x="4413021" y="2738817"/>
              <a:ext cx="74007" cy="10956"/>
            </p14:xfrm>
          </p:contentPart>
        </mc:Choice>
        <mc:Fallback xmlns="">
          <p:pic>
            <p:nvPicPr>
              <p:cNvPr id="19" name="墨迹 18"/>
            </p:nvPicPr>
            <p:blipFill>
              <a:blip/>
            </p:blipFill>
            <p:spPr>
              <a:xfrm>
                <a:off x="4413021" y="2738817"/>
                <a:ext cx="74007" cy="10956"/>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20" name="墨迹 19"/>
              <p14:cNvContentPartPr/>
              <p14:nvPr/>
            </p14:nvContentPartPr>
            <p14:xfrm>
              <a:off x="4440431" y="2820982"/>
              <a:ext cx="19187" cy="167924"/>
            </p14:xfrm>
          </p:contentPart>
        </mc:Choice>
        <mc:Fallback xmlns="">
          <p:pic>
            <p:nvPicPr>
              <p:cNvPr id="20" name="墨迹 19"/>
            </p:nvPicPr>
            <p:blipFill>
              <a:blip/>
            </p:blipFill>
            <p:spPr>
              <a:xfrm>
                <a:off x="4440431" y="2820982"/>
                <a:ext cx="19187" cy="167924"/>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21" name="墨迹 20"/>
              <p14:cNvContentPartPr/>
              <p14:nvPr/>
            </p14:nvContentPartPr>
            <p14:xfrm>
              <a:off x="4533625" y="2651175"/>
              <a:ext cx="169943" cy="413733"/>
            </p14:xfrm>
          </p:contentPart>
        </mc:Choice>
        <mc:Fallback xmlns="">
          <p:pic>
            <p:nvPicPr>
              <p:cNvPr id="21" name="墨迹 20"/>
            </p:nvPicPr>
            <p:blipFill>
              <a:blip/>
            </p:blipFill>
            <p:spPr>
              <a:xfrm>
                <a:off x="4533625" y="2651175"/>
                <a:ext cx="169943" cy="413733"/>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22" name="墨迹 21"/>
              <p14:cNvContentPartPr/>
              <p14:nvPr/>
            </p14:nvContentPartPr>
            <p14:xfrm>
              <a:off x="4528143" y="2804549"/>
              <a:ext cx="120605" cy="124103"/>
            </p14:xfrm>
          </p:contentPart>
        </mc:Choice>
        <mc:Fallback xmlns="">
          <p:pic>
            <p:nvPicPr>
              <p:cNvPr id="22" name="墨迹 21"/>
            </p:nvPicPr>
            <p:blipFill>
              <a:blip/>
            </p:blipFill>
            <p:spPr>
              <a:xfrm>
                <a:off x="4528143" y="2804549"/>
                <a:ext cx="120605" cy="124103"/>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23" name="墨迹 22"/>
              <p14:cNvContentPartPr/>
              <p14:nvPr/>
            </p14:nvContentPartPr>
            <p14:xfrm>
              <a:off x="4840618" y="2733340"/>
              <a:ext cx="186389" cy="54776"/>
            </p14:xfrm>
          </p:contentPart>
        </mc:Choice>
        <mc:Fallback xmlns="">
          <p:pic>
            <p:nvPicPr>
              <p:cNvPr id="23" name="墨迹 22"/>
            </p:nvPicPr>
            <p:blipFill>
              <a:blip/>
            </p:blipFill>
            <p:spPr>
              <a:xfrm>
                <a:off x="4840618" y="2733340"/>
                <a:ext cx="186389" cy="54776"/>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24" name="墨迹 23"/>
              <p14:cNvContentPartPr/>
              <p14:nvPr/>
            </p14:nvContentPartPr>
            <p14:xfrm>
              <a:off x="4837021" y="2705952"/>
              <a:ext cx="157094" cy="292368"/>
            </p14:xfrm>
          </p:contentPart>
        </mc:Choice>
        <mc:Fallback xmlns="">
          <p:pic>
            <p:nvPicPr>
              <p:cNvPr id="24" name="墨迹 23"/>
            </p:nvPicPr>
            <p:blipFill>
              <a:blip/>
            </p:blipFill>
            <p:spPr>
              <a:xfrm>
                <a:off x="4837021" y="2705952"/>
                <a:ext cx="157094" cy="292368"/>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25" name="墨迹 24"/>
              <p14:cNvContentPartPr/>
              <p14:nvPr/>
            </p14:nvContentPartPr>
            <p14:xfrm>
              <a:off x="4911884" y="2850595"/>
              <a:ext cx="115123" cy="234854"/>
            </p14:xfrm>
          </p:contentPart>
        </mc:Choice>
        <mc:Fallback xmlns="">
          <p:pic>
            <p:nvPicPr>
              <p:cNvPr id="25" name="墨迹 24"/>
            </p:nvPicPr>
            <p:blipFill>
              <a:blip/>
            </p:blipFill>
            <p:spPr>
              <a:xfrm>
                <a:off x="4911884" y="2850595"/>
                <a:ext cx="115123" cy="234854"/>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26" name="墨迹 25"/>
              <p14:cNvContentPartPr/>
              <p14:nvPr/>
            </p14:nvContentPartPr>
            <p14:xfrm>
              <a:off x="5191467" y="2820982"/>
              <a:ext cx="16446" cy="199934"/>
            </p14:xfrm>
          </p:contentPart>
        </mc:Choice>
        <mc:Fallback xmlns="">
          <p:pic>
            <p:nvPicPr>
              <p:cNvPr id="26" name="墨迹 25"/>
            </p:nvPicPr>
            <p:blipFill>
              <a:blip/>
            </p:blipFill>
            <p:spPr>
              <a:xfrm>
                <a:off x="5191467" y="2820982"/>
                <a:ext cx="16446" cy="199934"/>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27" name="墨迹 26"/>
              <p14:cNvContentPartPr/>
              <p14:nvPr/>
            </p14:nvContentPartPr>
            <p14:xfrm>
              <a:off x="5237379" y="2760728"/>
              <a:ext cx="184333" cy="141049"/>
            </p14:xfrm>
          </p:contentPart>
        </mc:Choice>
        <mc:Fallback xmlns="">
          <p:pic>
            <p:nvPicPr>
              <p:cNvPr id="27" name="墨迹 26"/>
            </p:nvPicPr>
            <p:blipFill>
              <a:blip/>
            </p:blipFill>
            <p:spPr>
              <a:xfrm>
                <a:off x="5237379" y="2760728"/>
                <a:ext cx="184333" cy="141049"/>
              </a:xfrm>
              <a:prstGeom prst="rect"/>
            </p:spPr>
          </p:pic>
        </mc:Fallback>
      </mc:AlternateContent>
      <mc:AlternateContent xmlns:mc="http://schemas.openxmlformats.org/markup-compatibility/2006" xmlns:p14="http://schemas.microsoft.com/office/powerpoint/2010/main">
        <mc:Choice Requires="p14">
          <p:contentPart r:id="rId20" p14:bwMode="auto">
            <p14:nvContentPartPr>
              <p14:cNvPr id="28" name="墨迹 27"/>
              <p14:cNvContentPartPr/>
              <p14:nvPr/>
            </p14:nvContentPartPr>
            <p14:xfrm>
              <a:off x="5284661" y="2727862"/>
              <a:ext cx="169943" cy="375218"/>
            </p14:xfrm>
          </p:contentPart>
        </mc:Choice>
        <mc:Fallback xmlns="">
          <p:pic>
            <p:nvPicPr>
              <p:cNvPr id="28" name="墨迹 27"/>
            </p:nvPicPr>
            <p:blipFill>
              <a:blip/>
            </p:blipFill>
            <p:spPr>
              <a:xfrm>
                <a:off x="5284661" y="2727862"/>
                <a:ext cx="169943" cy="375218"/>
              </a:xfrm>
              <a:prstGeom prst="rect"/>
            </p:spPr>
          </p:pic>
        </mc:Fallback>
      </mc:AlternateContent>
      <mc:AlternateContent xmlns:mc="http://schemas.openxmlformats.org/markup-compatibility/2006" xmlns:p14="http://schemas.microsoft.com/office/powerpoint/2010/main">
        <mc:Choice Requires="p14">
          <p:contentPart r:id="rId21" p14:bwMode="auto">
            <p14:nvContentPartPr>
              <p14:cNvPr id="29" name="墨迹 28"/>
              <p14:cNvContentPartPr/>
              <p14:nvPr/>
            </p14:nvContentPartPr>
            <p14:xfrm>
              <a:off x="5303848" y="2916156"/>
              <a:ext cx="139791" cy="61623"/>
            </p14:xfrm>
          </p:contentPart>
        </mc:Choice>
        <mc:Fallback xmlns="">
          <p:pic>
            <p:nvPicPr>
              <p:cNvPr id="29" name="墨迹 28"/>
            </p:nvPicPr>
            <p:blipFill>
              <a:blip/>
            </p:blipFill>
            <p:spPr>
              <a:xfrm>
                <a:off x="5303848" y="2916156"/>
                <a:ext cx="139791" cy="61623"/>
              </a:xfrm>
              <a:prstGeom prst="rect"/>
            </p:spPr>
          </p:pic>
        </mc:Fallback>
      </mc:AlternateContent>
      <mc:AlternateContent xmlns:mc="http://schemas.openxmlformats.org/markup-compatibility/2006" xmlns:p14="http://schemas.microsoft.com/office/powerpoint/2010/main">
        <mc:Choice Requires="p14">
          <p:contentPart r:id="rId22" p14:bwMode="auto">
            <p14:nvContentPartPr>
              <p14:cNvPr id="30" name="墨迹 29"/>
              <p14:cNvContentPartPr/>
              <p14:nvPr/>
            </p14:nvContentPartPr>
            <p14:xfrm>
              <a:off x="5394302" y="2607354"/>
              <a:ext cx="87712" cy="10955"/>
            </p14:xfrm>
          </p:contentPart>
        </mc:Choice>
        <mc:Fallback xmlns="">
          <p:pic>
            <p:nvPicPr>
              <p:cNvPr id="30" name="墨迹 29"/>
            </p:nvPicPr>
            <p:blipFill>
              <a:blip/>
            </p:blipFill>
            <p:spPr>
              <a:xfrm>
                <a:off x="5394302" y="2607354"/>
                <a:ext cx="87712" cy="10955"/>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sz="2400" dirty="0"/>
              <a:t>Representing graphs in computers</a:t>
            </a:r>
            <a:br>
              <a:rPr lang="en-US" dirty="0"/>
            </a:br>
            <a:r>
              <a:rPr lang="en-US" dirty="0"/>
              <a:t>Adjacency List</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C6815F26-341C-4F51-AFA6-8A325F4E57B5}"/>
                  </a:ext>
                </a:extLst>
              </p:cNvPr>
              <p:cNvSpPr>
                <a:spLocks noGrp="1"/>
              </p:cNvSpPr>
              <p:nvPr>
                <p:ph idx="1"/>
              </p:nvPr>
            </p:nvSpPr>
            <p:spPr>
              <a:xfrm>
                <a:off x="628650" y="1690688"/>
                <a:ext cx="8515350" cy="4802185"/>
              </a:xfrm>
            </p:spPr>
            <p:txBody>
              <a:bodyPr>
                <a:normAutofit/>
              </a:bodyPr>
              <a:lstStyle/>
              <a:p>
                <a:pPr>
                  <a:lnSpc>
                    <a:spcPct val="100000"/>
                  </a:lnSpc>
                  <a:spcBef>
                    <a:spcPts val="600"/>
                  </a:spcBef>
                </a:pPr>
                <a:r>
                  <a:rPr lang="en-US" sz="2400" dirty="0"/>
                  <a:t>Consider a graph </a:t>
                </a:r>
                <a14:m>
                  <m:oMath xmlns:m="http://schemas.openxmlformats.org/officeDocument/2006/math">
                    <m:r>
                      <a:rPr lang="en-US" sz="2400" b="0" i="1" smtClean="0">
                        <a:latin typeface="Cambria Math" panose="02040503050406030204" pitchFamily="18" charset="0"/>
                      </a:rPr>
                      <m:t>𝐺</m:t>
                    </m:r>
                    <m:r>
                      <a:rPr lang="en-US" sz="2400" b="0" i="1" smtClean="0">
                        <a:latin typeface="Cambria Math" panose="02040503050406030204" pitchFamily="18" charset="0"/>
                      </a:rPr>
                      <m:t>=</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𝑉</m:t>
                        </m:r>
                        <m:r>
                          <a:rPr lang="en-US" sz="2400" b="0" i="1" smtClean="0">
                            <a:latin typeface="Cambria Math" panose="02040503050406030204" pitchFamily="18" charset="0"/>
                          </a:rPr>
                          <m:t>,</m:t>
                        </m:r>
                        <m:r>
                          <a:rPr lang="en-US" sz="2400" b="0" i="1" smtClean="0">
                            <a:latin typeface="Cambria Math" panose="02040503050406030204" pitchFamily="18" charset="0"/>
                          </a:rPr>
                          <m:t>𝐸</m:t>
                        </m:r>
                      </m:e>
                    </m:d>
                  </m:oMath>
                </a14:m>
                <a:r>
                  <a:rPr lang="en-US" sz="2400" dirty="0"/>
                  <a:t> where </a:t>
                </a:r>
                <a14:m>
                  <m:oMath xmlns:m="http://schemas.openxmlformats.org/officeDocument/2006/math">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𝑉</m:t>
                        </m:r>
                      </m:e>
                    </m:d>
                    <m:r>
                      <a:rPr lang="en-US" sz="2400" b="0" i="1" smtClean="0">
                        <a:latin typeface="Cambria Math" panose="02040503050406030204" pitchFamily="18" charset="0"/>
                      </a:rPr>
                      <m:t>=</m:t>
                    </m:r>
                    <m:r>
                      <a:rPr lang="en-US" sz="2400" b="0" i="1" smtClean="0">
                        <a:latin typeface="Cambria Math" panose="02040503050406030204" pitchFamily="18" charset="0"/>
                      </a:rPr>
                      <m:t>𝑛</m:t>
                    </m:r>
                  </m:oMath>
                </a14:m>
                <a:r>
                  <a:rPr lang="en-US" sz="2400" dirty="0"/>
                  <a:t> and </a:t>
                </a:r>
                <a14:m>
                  <m:oMath xmlns:m="http://schemas.openxmlformats.org/officeDocument/2006/math">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𝐸</m:t>
                        </m:r>
                      </m:e>
                    </m:d>
                    <m:r>
                      <a:rPr lang="en-US" sz="2400" b="0" i="1" smtClean="0">
                        <a:latin typeface="Cambria Math" panose="02040503050406030204" pitchFamily="18" charset="0"/>
                      </a:rPr>
                      <m:t>=</m:t>
                    </m:r>
                    <m:r>
                      <a:rPr lang="en-US" sz="2400" b="0" i="1" smtClean="0">
                        <a:latin typeface="Cambria Math" panose="02040503050406030204" pitchFamily="18" charset="0"/>
                      </a:rPr>
                      <m:t>𝑚</m:t>
                    </m:r>
                  </m:oMath>
                </a14:m>
                <a:endParaRPr lang="en-US" sz="2400" dirty="0"/>
              </a:p>
              <a:p>
                <a:pPr>
                  <a:lnSpc>
                    <a:spcPct val="100000"/>
                  </a:lnSpc>
                  <a:spcBef>
                    <a:spcPts val="600"/>
                  </a:spcBef>
                </a:pPr>
                <a:r>
                  <a:rPr lang="en-US" sz="2400" dirty="0"/>
                  <a:t>The </a:t>
                </a:r>
                <a:r>
                  <a:rPr lang="en-US" sz="2400" b="1" dirty="0">
                    <a:solidFill>
                      <a:schemeClr val="accent1">
                        <a:lumMod val="75000"/>
                      </a:schemeClr>
                    </a:solidFill>
                  </a:rPr>
                  <a:t>Adjacency List</a:t>
                </a:r>
                <a:r>
                  <a:rPr lang="en-US" sz="2400" dirty="0"/>
                  <a:t> of </a:t>
                </a:r>
                <a14:m>
                  <m:oMath xmlns:m="http://schemas.openxmlformats.org/officeDocument/2006/math">
                    <m:r>
                      <a:rPr lang="en-US" sz="2400" i="1" dirty="0" smtClean="0">
                        <a:latin typeface="Cambria Math" panose="02040503050406030204" pitchFamily="18" charset="0"/>
                      </a:rPr>
                      <m:t>𝐺</m:t>
                    </m:r>
                  </m:oMath>
                </a14:m>
                <a:r>
                  <a:rPr lang="en-US" sz="2400" dirty="0"/>
                  <a:t> is a collection of </a:t>
                </a:r>
                <a14:m>
                  <m:oMath xmlns:m="http://schemas.openxmlformats.org/officeDocument/2006/math">
                    <m:r>
                      <a:rPr lang="en-US" sz="2400" b="0" i="1" smtClean="0">
                        <a:latin typeface="Cambria Math" panose="02040503050406030204" pitchFamily="18" charset="0"/>
                      </a:rPr>
                      <m:t>𝑛</m:t>
                    </m:r>
                  </m:oMath>
                </a14:m>
                <a:r>
                  <a:rPr lang="en-US" sz="2400" dirty="0"/>
                  <a:t> lists:</a:t>
                </a:r>
              </a:p>
              <a:p>
                <a:pPr lvl="1">
                  <a:lnSpc>
                    <a:spcPct val="100000"/>
                  </a:lnSpc>
                  <a:spcBef>
                    <a:spcPts val="600"/>
                  </a:spcBef>
                </a:pPr>
                <a:r>
                  <a:rPr lang="en-US" sz="2000" dirty="0"/>
                  <a:t>One for each vertex </a:t>
                </a:r>
                <a14:m>
                  <m:oMath xmlns:m="http://schemas.openxmlformats.org/officeDocument/2006/math">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𝑉</m:t>
                    </m:r>
                  </m:oMath>
                </a14:m>
                <a:endParaRPr lang="en-US" sz="2000" dirty="0"/>
              </a:p>
              <a:p>
                <a:pPr lvl="1">
                  <a:lnSpc>
                    <a:spcPct val="100000"/>
                  </a:lnSpc>
                  <a:spcBef>
                    <a:spcPts val="600"/>
                  </a:spcBef>
                </a:pPr>
                <a:r>
                  <a:rPr lang="en-US" sz="2000" dirty="0"/>
                  <a:t>In the list for </a:t>
                </a:r>
                <a14:m>
                  <m:oMath xmlns:m="http://schemas.openxmlformats.org/officeDocument/2006/math">
                    <m:r>
                      <a:rPr lang="en-US" sz="2000" b="0" i="1" smtClean="0">
                        <a:latin typeface="Cambria Math" panose="02040503050406030204" pitchFamily="18" charset="0"/>
                      </a:rPr>
                      <m:t>𝑢</m:t>
                    </m:r>
                  </m:oMath>
                </a14:m>
                <a:r>
                  <a:rPr lang="en-US" sz="2000" dirty="0"/>
                  <a:t>, vertex </a:t>
                </a:r>
                <a14:m>
                  <m:oMath xmlns:m="http://schemas.openxmlformats.org/officeDocument/2006/math">
                    <m:r>
                      <a:rPr lang="en-US" sz="2000" i="1" dirty="0" smtClean="0">
                        <a:latin typeface="Cambria Math" panose="02040503050406030204" pitchFamily="18" charset="0"/>
                      </a:rPr>
                      <m:t>𝑣</m:t>
                    </m:r>
                  </m:oMath>
                </a14:m>
                <a:r>
                  <a:rPr lang="en-US" sz="2000" dirty="0"/>
                  <a:t> exists </a:t>
                </a:r>
                <a:r>
                  <a:rPr lang="en-US" sz="2000" dirty="0" err="1"/>
                  <a:t>iff</a:t>
                </a:r>
                <a:r>
                  <a:rPr lang="en-US" sz="2000" dirty="0"/>
                  <a:t> edge </a:t>
                </a:r>
                <a14:m>
                  <m:oMath xmlns:m="http://schemas.openxmlformats.org/officeDocument/2006/math">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𝑢</m:t>
                        </m:r>
                        <m:r>
                          <a:rPr lang="en-US" sz="2000" b="0" i="1" smtClean="0">
                            <a:latin typeface="Cambria Math" panose="02040503050406030204" pitchFamily="18" charset="0"/>
                          </a:rPr>
                          <m:t>,</m:t>
                        </m:r>
                        <m:r>
                          <a:rPr lang="en-US" sz="2000" b="0" i="1" smtClean="0">
                            <a:latin typeface="Cambria Math" panose="02040503050406030204" pitchFamily="18" charset="0"/>
                          </a:rPr>
                          <m:t>𝑣</m:t>
                        </m:r>
                      </m:e>
                    </m:d>
                    <m:r>
                      <a:rPr lang="en-US" sz="2000" b="0" i="1" smtClean="0">
                        <a:latin typeface="Cambria Math" panose="02040503050406030204" pitchFamily="18" charset="0"/>
                      </a:rPr>
                      <m:t>∈</m:t>
                    </m:r>
                    <m:r>
                      <a:rPr lang="en-US" sz="2000" b="0" i="1" smtClean="0">
                        <a:latin typeface="Cambria Math" panose="02040503050406030204" pitchFamily="18" charset="0"/>
                      </a:rPr>
                      <m:t>𝐸</m:t>
                    </m:r>
                  </m:oMath>
                </a14:m>
                <a:endParaRPr lang="en-US" sz="2000" dirty="0"/>
              </a:p>
              <a:p>
                <a:pPr>
                  <a:lnSpc>
                    <a:spcPct val="100000"/>
                  </a:lnSpc>
                  <a:spcBef>
                    <a:spcPts val="600"/>
                  </a:spcBef>
                </a:pPr>
                <a:r>
                  <a:rPr lang="en-US" sz="2400" dirty="0"/>
                  <a:t>Each edge appears twice if </a:t>
                </a:r>
                <a14:m>
                  <m:oMath xmlns:m="http://schemas.openxmlformats.org/officeDocument/2006/math">
                    <m:r>
                      <a:rPr lang="en-US" sz="2400" i="1" dirty="0" smtClean="0">
                        <a:latin typeface="Cambria Math" panose="02040503050406030204" pitchFamily="18" charset="0"/>
                      </a:rPr>
                      <m:t>𝐺</m:t>
                    </m:r>
                  </m:oMath>
                </a14:m>
                <a:r>
                  <a:rPr lang="en-US" sz="2400" dirty="0"/>
                  <a:t> is undirected.</a:t>
                </a:r>
              </a:p>
              <a:p>
                <a:pPr>
                  <a:lnSpc>
                    <a:spcPct val="100000"/>
                  </a:lnSpc>
                  <a:spcBef>
                    <a:spcPts val="600"/>
                  </a:spcBef>
                </a:pPr>
                <a:r>
                  <a:rPr lang="en-US" sz="2400" dirty="0"/>
                  <a:t>The space cost is </a:t>
                </a:r>
                <a14:m>
                  <m:oMath xmlns:m="http://schemas.openxmlformats.org/officeDocument/2006/math">
                    <m:r>
                      <m:rPr>
                        <m:sty m:val="p"/>
                      </m:rPr>
                      <a:rPr lang="en-US" sz="2400" b="0" i="0" smtClean="0">
                        <a:latin typeface="Cambria Math" panose="02040503050406030204" pitchFamily="18" charset="0"/>
                      </a:rPr>
                      <m:t>Θ</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𝑛</m:t>
                        </m:r>
                        <m:r>
                          <a:rPr lang="en-US" sz="2400" b="0" i="1" smtClean="0">
                            <a:latin typeface="Cambria Math" panose="02040503050406030204" pitchFamily="18" charset="0"/>
                          </a:rPr>
                          <m:t>+</m:t>
                        </m:r>
                        <m:r>
                          <a:rPr lang="en-US" sz="2400" b="0" i="1" smtClean="0">
                            <a:latin typeface="Cambria Math" panose="02040503050406030204" pitchFamily="18" charset="0"/>
                          </a:rPr>
                          <m:t>𝑚</m:t>
                        </m:r>
                      </m:e>
                    </m:d>
                  </m:oMath>
                </a14:m>
                <a:r>
                  <a:rPr lang="en-US" sz="2400" dirty="0"/>
                  <a:t>.</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8515350" cy="4802185"/>
              </a:xfrm>
              <a:blipFill rotWithShape="1">
                <a:blip r:embed="rId1"/>
                <a:stretch>
                  <a:fillRect l="-931" t="-1015"/>
                </a:stretch>
              </a:blipFill>
            </p:spPr>
            <p:txBody>
              <a:bodyPr/>
              <a:lstStyle/>
              <a:p>
                <a:r>
                  <a:rPr lang="en-US">
                    <a:noFill/>
                  </a:rPr>
                  <a:t> </a:t>
                </a:r>
                <a:endParaRPr lang="en-US">
                  <a:noFill/>
                </a:endParaRPr>
              </a:p>
            </p:txBody>
          </p:sp>
        </mc:Fallback>
      </mc:AlternateContent>
      <p:grpSp>
        <p:nvGrpSpPr>
          <p:cNvPr id="10" name="组合 9"/>
          <p:cNvGrpSpPr/>
          <p:nvPr/>
        </p:nvGrpSpPr>
        <p:grpSpPr>
          <a:xfrm>
            <a:off x="242357" y="4929338"/>
            <a:ext cx="4447308" cy="1359071"/>
            <a:chOff x="296141" y="5133800"/>
            <a:chExt cx="4447308" cy="1359071"/>
          </a:xfrm>
        </p:grpSpPr>
        <p:pic>
          <p:nvPicPr>
            <p:cNvPr id="12" name="图片 11"/>
            <p:cNvPicPr>
              <a:picLocks noChangeAspect="1"/>
            </p:cNvPicPr>
            <p:nvPr/>
          </p:nvPicPr>
          <p:blipFill rotWithShape="1">
            <a:blip r:embed="rId2"/>
            <a:srcRect t="24307" r="76693"/>
            <a:stretch>
              <a:fillRect/>
            </a:stretch>
          </p:blipFill>
          <p:spPr>
            <a:xfrm>
              <a:off x="296141" y="5224378"/>
              <a:ext cx="1595004" cy="1177913"/>
            </a:xfrm>
            <a:prstGeom prst="rect">
              <a:avLst/>
            </a:prstGeom>
          </p:spPr>
        </p:pic>
        <p:pic>
          <p:nvPicPr>
            <p:cNvPr id="13" name="图片 12"/>
            <p:cNvPicPr>
              <a:picLocks noChangeAspect="1"/>
            </p:cNvPicPr>
            <p:nvPr/>
          </p:nvPicPr>
          <p:blipFill rotWithShape="1">
            <a:blip r:embed="rId2"/>
            <a:srcRect l="28738" t="13320" r="29895" b="1"/>
            <a:stretch>
              <a:fillRect/>
            </a:stretch>
          </p:blipFill>
          <p:spPr>
            <a:xfrm>
              <a:off x="1891145" y="5133800"/>
              <a:ext cx="2852304" cy="1359071"/>
            </a:xfrm>
            <a:prstGeom prst="rect">
              <a:avLst/>
            </a:prstGeom>
          </p:spPr>
        </p:pic>
      </p:grpSp>
      <p:grpSp>
        <p:nvGrpSpPr>
          <p:cNvPr id="17" name="组合 16"/>
          <p:cNvGrpSpPr/>
          <p:nvPr/>
        </p:nvGrpSpPr>
        <p:grpSpPr>
          <a:xfrm>
            <a:off x="4814357" y="4731828"/>
            <a:ext cx="4087286" cy="1754093"/>
            <a:chOff x="4572000" y="4878261"/>
            <a:chExt cx="4087286" cy="1754093"/>
          </a:xfrm>
        </p:grpSpPr>
        <p:pic>
          <p:nvPicPr>
            <p:cNvPr id="15" name="图片 14"/>
            <p:cNvPicPr>
              <a:picLocks noChangeAspect="1"/>
            </p:cNvPicPr>
            <p:nvPr/>
          </p:nvPicPr>
          <p:blipFill rotWithShape="1">
            <a:blip r:embed="rId3"/>
            <a:srcRect l="733" t="32295" r="70469"/>
            <a:stretch>
              <a:fillRect/>
            </a:stretch>
          </p:blipFill>
          <p:spPr>
            <a:xfrm>
              <a:off x="4572000" y="5108323"/>
              <a:ext cx="2164968" cy="1293970"/>
            </a:xfrm>
            <a:prstGeom prst="rect">
              <a:avLst/>
            </a:prstGeom>
          </p:spPr>
        </p:pic>
        <p:pic>
          <p:nvPicPr>
            <p:cNvPr id="16" name="图片 15"/>
            <p:cNvPicPr>
              <a:picLocks noChangeAspect="1"/>
            </p:cNvPicPr>
            <p:nvPr/>
          </p:nvPicPr>
          <p:blipFill rotWithShape="1">
            <a:blip r:embed="rId3"/>
            <a:srcRect l="37295" t="8220" r="37135"/>
            <a:stretch>
              <a:fillRect/>
            </a:stretch>
          </p:blipFill>
          <p:spPr>
            <a:xfrm>
              <a:off x="6736968" y="4878261"/>
              <a:ext cx="1922318" cy="1754093"/>
            </a:xfrm>
            <a:prstGeom prst="rect">
              <a:avLst/>
            </a:prstGeom>
          </p:spPr>
        </p:pic>
      </p:grpSp>
      <mc:AlternateContent xmlns:mc="http://schemas.openxmlformats.org/markup-compatibility/2006" xmlns:p14="http://schemas.microsoft.com/office/powerpoint/2010/main">
        <mc:Choice Requires="p14">
          <p:contentPart r:id="rId4" p14:bwMode="auto">
            <p14:nvContentPartPr>
              <p14:cNvPr id="4" name="墨迹 3"/>
              <p14:cNvContentPartPr/>
              <p14:nvPr/>
            </p14:nvContentPartPr>
            <p14:xfrm>
              <a:off x="4917366" y="1018840"/>
              <a:ext cx="216540" cy="308117"/>
            </p14:xfrm>
          </p:contentPart>
        </mc:Choice>
        <mc:Fallback xmlns="">
          <p:pic>
            <p:nvPicPr>
              <p:cNvPr id="4" name="墨迹 3"/>
            </p:nvPicPr>
            <p:blipFill>
              <a:blip/>
            </p:blipFill>
            <p:spPr>
              <a:xfrm>
                <a:off x="4917366" y="1018840"/>
                <a:ext cx="216540" cy="308117"/>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5" name="墨迹 4"/>
              <p14:cNvContentPartPr/>
              <p14:nvPr/>
            </p14:nvContentPartPr>
            <p14:xfrm>
              <a:off x="5187356" y="958586"/>
              <a:ext cx="126429" cy="409453"/>
            </p14:xfrm>
          </p:contentPart>
        </mc:Choice>
        <mc:Fallback xmlns="">
          <p:pic>
            <p:nvPicPr>
              <p:cNvPr id="5" name="墨迹 4"/>
            </p:nvPicPr>
            <p:blipFill>
              <a:blip/>
            </p:blipFill>
            <p:spPr>
              <a:xfrm>
                <a:off x="5187356" y="958586"/>
                <a:ext cx="126429" cy="409453"/>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6" name="墨迹 5"/>
              <p14:cNvContentPartPr/>
              <p14:nvPr/>
            </p14:nvContentPartPr>
            <p14:xfrm>
              <a:off x="5396700" y="925720"/>
              <a:ext cx="126429" cy="485284"/>
            </p14:xfrm>
          </p:contentPart>
        </mc:Choice>
        <mc:Fallback xmlns="">
          <p:pic>
            <p:nvPicPr>
              <p:cNvPr id="6" name="墨迹 5"/>
            </p:nvPicPr>
            <p:blipFill>
              <a:blip/>
            </p:blipFill>
            <p:spPr>
              <a:xfrm>
                <a:off x="5396700" y="925720"/>
                <a:ext cx="126429" cy="485284"/>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7" name="墨迹 6"/>
              <p14:cNvContentPartPr/>
              <p14:nvPr/>
            </p14:nvContentPartPr>
            <p14:xfrm>
              <a:off x="5588057" y="1002407"/>
              <a:ext cx="118719" cy="326433"/>
            </p14:xfrm>
          </p:contentPart>
        </mc:Choice>
        <mc:Fallback xmlns="">
          <p:pic>
            <p:nvPicPr>
              <p:cNvPr id="7" name="墨迹 6"/>
            </p:nvPicPr>
            <p:blipFill>
              <a:blip/>
            </p:blipFill>
            <p:spPr>
              <a:xfrm>
                <a:off x="5588057" y="1002407"/>
                <a:ext cx="118719" cy="326433"/>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8" name="墨迹 7"/>
              <p14:cNvContentPartPr/>
              <p14:nvPr/>
            </p14:nvContentPartPr>
            <p14:xfrm>
              <a:off x="5492978" y="1172214"/>
              <a:ext cx="323439" cy="186239"/>
            </p14:xfrm>
          </p:contentPart>
        </mc:Choice>
        <mc:Fallback xmlns="">
          <p:pic>
            <p:nvPicPr>
              <p:cNvPr id="8" name="墨迹 7"/>
            </p:nvPicPr>
            <p:blipFill>
              <a:blip/>
            </p:blipFill>
            <p:spPr>
              <a:xfrm>
                <a:off x="5492978" y="1172214"/>
                <a:ext cx="323439" cy="186239"/>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9" name="墨迹 8"/>
              <p14:cNvContentPartPr/>
              <p14:nvPr/>
            </p14:nvContentPartPr>
            <p14:xfrm>
              <a:off x="5832863" y="859988"/>
              <a:ext cx="120604" cy="175285"/>
            </p14:xfrm>
          </p:contentPart>
        </mc:Choice>
        <mc:Fallback xmlns="">
          <p:pic>
            <p:nvPicPr>
              <p:cNvPr id="9" name="墨迹 8"/>
            </p:nvPicPr>
            <p:blipFill>
              <a:blip/>
            </p:blipFill>
            <p:spPr>
              <a:xfrm>
                <a:off x="5832863" y="859988"/>
                <a:ext cx="120604" cy="175285"/>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11" name="墨迹 10"/>
              <p14:cNvContentPartPr/>
              <p14:nvPr/>
            </p14:nvContentPartPr>
            <p14:xfrm>
              <a:off x="5791234" y="898332"/>
              <a:ext cx="247204" cy="521745"/>
            </p14:xfrm>
          </p:contentPart>
        </mc:Choice>
        <mc:Fallback xmlns="">
          <p:pic>
            <p:nvPicPr>
              <p:cNvPr id="11" name="墨迹 10"/>
            </p:nvPicPr>
            <p:blipFill>
              <a:blip/>
            </p:blipFill>
            <p:spPr>
              <a:xfrm>
                <a:off x="5791234" y="898332"/>
                <a:ext cx="247204" cy="521745"/>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4" name="墨迹 13"/>
              <p14:cNvContentPartPr/>
              <p14:nvPr/>
            </p14:nvContentPartPr>
            <p14:xfrm>
              <a:off x="7132100" y="1453627"/>
              <a:ext cx="131568" cy="216367"/>
            </p14:xfrm>
          </p:contentPart>
        </mc:Choice>
        <mc:Fallback xmlns="">
          <p:pic>
            <p:nvPicPr>
              <p:cNvPr id="14" name="墨迹 13"/>
            </p:nvPicPr>
            <p:blipFill>
              <a:blip/>
            </p:blipFill>
            <p:spPr>
              <a:xfrm>
                <a:off x="7132100" y="1453627"/>
                <a:ext cx="131568" cy="216367"/>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18" name="墨迹 17"/>
              <p14:cNvContentPartPr/>
              <p14:nvPr/>
            </p14:nvContentPartPr>
            <p14:xfrm>
              <a:off x="7140323" y="1429662"/>
              <a:ext cx="63043" cy="152005"/>
            </p14:xfrm>
          </p:contentPart>
        </mc:Choice>
        <mc:Fallback xmlns="">
          <p:pic>
            <p:nvPicPr>
              <p:cNvPr id="18" name="墨迹 17"/>
            </p:nvPicPr>
            <p:blipFill>
              <a:blip/>
            </p:blipFill>
            <p:spPr>
              <a:xfrm>
                <a:off x="7140323" y="1429662"/>
                <a:ext cx="63043" cy="152005"/>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19" name="墨迹 18"/>
              <p14:cNvContentPartPr/>
              <p14:nvPr/>
            </p14:nvContentPartPr>
            <p14:xfrm>
              <a:off x="6960102" y="1451573"/>
              <a:ext cx="322753" cy="299387"/>
            </p14:xfrm>
          </p:contentPart>
        </mc:Choice>
        <mc:Fallback xmlns="">
          <p:pic>
            <p:nvPicPr>
              <p:cNvPr id="19" name="墨迹 18"/>
            </p:nvPicPr>
            <p:blipFill>
              <a:blip/>
            </p:blipFill>
            <p:spPr>
              <a:xfrm>
                <a:off x="6960102" y="1451573"/>
                <a:ext cx="322753" cy="299387"/>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20" name="墨迹 19"/>
              <p14:cNvContentPartPr/>
              <p14:nvPr/>
            </p14:nvContentPartPr>
            <p14:xfrm>
              <a:off x="7332879" y="1254378"/>
              <a:ext cx="218595" cy="186240"/>
            </p14:xfrm>
          </p:contentPart>
        </mc:Choice>
        <mc:Fallback xmlns="">
          <p:pic>
            <p:nvPicPr>
              <p:cNvPr id="20" name="墨迹 19"/>
            </p:nvPicPr>
            <p:blipFill>
              <a:blip/>
            </p:blipFill>
            <p:spPr>
              <a:xfrm>
                <a:off x="7332879" y="1254378"/>
                <a:ext cx="218595" cy="186240"/>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21" name="墨迹 20"/>
              <p14:cNvContentPartPr/>
              <p14:nvPr/>
            </p14:nvContentPartPr>
            <p14:xfrm>
              <a:off x="7367827" y="1265333"/>
              <a:ext cx="334403" cy="487510"/>
            </p14:xfrm>
          </p:contentPart>
        </mc:Choice>
        <mc:Fallback xmlns="">
          <p:pic>
            <p:nvPicPr>
              <p:cNvPr id="21" name="墨迹 20"/>
            </p:nvPicPr>
            <p:blipFill>
              <a:blip/>
            </p:blipFill>
            <p:spPr>
              <a:xfrm>
                <a:off x="7367827" y="1265333"/>
                <a:ext cx="334403" cy="487510"/>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22" name="墨迹 21"/>
              <p14:cNvContentPartPr/>
              <p14:nvPr/>
            </p14:nvContentPartPr>
            <p14:xfrm>
              <a:off x="7896842" y="1700805"/>
              <a:ext cx="105011" cy="59960"/>
            </p14:xfrm>
          </p:contentPart>
        </mc:Choice>
        <mc:Fallback xmlns="">
          <p:pic>
            <p:nvPicPr>
              <p:cNvPr id="22" name="墨迹 21"/>
            </p:nvPicPr>
            <p:blipFill>
              <a:blip/>
            </p:blipFill>
            <p:spPr>
              <a:xfrm>
                <a:off x="7896842" y="1700805"/>
                <a:ext cx="105011" cy="59960"/>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23" name="墨迹 22"/>
              <p14:cNvContentPartPr/>
              <p14:nvPr/>
            </p14:nvContentPartPr>
            <p14:xfrm>
              <a:off x="5164742" y="1648768"/>
              <a:ext cx="130883" cy="158851"/>
            </p14:xfrm>
          </p:contentPart>
        </mc:Choice>
        <mc:Fallback xmlns="">
          <p:pic>
            <p:nvPicPr>
              <p:cNvPr id="23" name="墨迹 22"/>
            </p:nvPicPr>
            <p:blipFill>
              <a:blip/>
            </p:blipFill>
            <p:spPr>
              <a:xfrm>
                <a:off x="5164742" y="1648768"/>
                <a:ext cx="130883" cy="158851"/>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24" name="墨迹 23"/>
              <p14:cNvContentPartPr/>
              <p14:nvPr/>
            </p14:nvContentPartPr>
            <p14:xfrm>
              <a:off x="5394302" y="1468006"/>
              <a:ext cx="117863" cy="324550"/>
            </p14:xfrm>
          </p:contentPart>
        </mc:Choice>
        <mc:Fallback xmlns="">
          <p:pic>
            <p:nvPicPr>
              <p:cNvPr id="24" name="墨迹 23"/>
            </p:nvPicPr>
            <p:blipFill>
              <a:blip/>
            </p:blipFill>
            <p:spPr>
              <a:xfrm>
                <a:off x="5394302" y="1468006"/>
                <a:ext cx="117863" cy="324550"/>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25" name="墨迹 24"/>
              <p14:cNvContentPartPr/>
              <p14:nvPr/>
            </p14:nvContentPartPr>
            <p14:xfrm>
              <a:off x="5606387" y="1489916"/>
              <a:ext cx="245663" cy="282783"/>
            </p14:xfrm>
          </p:contentPart>
        </mc:Choice>
        <mc:Fallback xmlns="">
          <p:pic>
            <p:nvPicPr>
              <p:cNvPr id="25" name="墨迹 24"/>
            </p:nvPicPr>
            <p:blipFill>
              <a:blip/>
            </p:blipFill>
            <p:spPr>
              <a:xfrm>
                <a:off x="5606387" y="1489916"/>
                <a:ext cx="245663" cy="282783"/>
              </a:xfrm>
              <a:prstGeom prst="rect"/>
            </p:spPr>
          </p:pic>
        </mc:Fallback>
      </mc:AlternateContent>
      <mc:AlternateContent xmlns:mc="http://schemas.openxmlformats.org/markup-compatibility/2006" xmlns:p14="http://schemas.microsoft.com/office/powerpoint/2010/main">
        <mc:Choice Requires="p14">
          <p:contentPart r:id="rId20" p14:bwMode="auto">
            <p14:nvContentPartPr>
              <p14:cNvPr id="26" name="墨迹 25"/>
              <p14:cNvContentPartPr/>
              <p14:nvPr/>
            </p14:nvContentPartPr>
            <p14:xfrm>
              <a:off x="5867811" y="1462528"/>
              <a:ext cx="162405" cy="147896"/>
            </p14:xfrm>
          </p:contentPart>
        </mc:Choice>
        <mc:Fallback xmlns="">
          <p:pic>
            <p:nvPicPr>
              <p:cNvPr id="26" name="墨迹 25"/>
            </p:nvPicPr>
            <p:blipFill>
              <a:blip/>
            </p:blipFill>
            <p:spPr>
              <a:xfrm>
                <a:off x="5867811" y="1462528"/>
                <a:ext cx="162405" cy="147896"/>
              </a:xfrm>
              <a:prstGeom prst="rect"/>
            </p:spPr>
          </p:pic>
        </mc:Fallback>
      </mc:AlternateContent>
      <mc:AlternateContent xmlns:mc="http://schemas.openxmlformats.org/markup-compatibility/2006" xmlns:p14="http://schemas.microsoft.com/office/powerpoint/2010/main">
        <mc:Choice Requires="p14">
          <p:contentPart r:id="rId21" p14:bwMode="auto">
            <p14:nvContentPartPr>
              <p14:cNvPr id="27" name="墨迹 26"/>
              <p14:cNvContentPartPr/>
              <p14:nvPr/>
            </p14:nvContentPartPr>
            <p14:xfrm>
              <a:off x="5926057" y="1489916"/>
              <a:ext cx="296029" cy="262927"/>
            </p14:xfrm>
          </p:contentPart>
        </mc:Choice>
        <mc:Fallback xmlns="">
          <p:pic>
            <p:nvPicPr>
              <p:cNvPr id="27" name="墨迹 26"/>
            </p:nvPicPr>
            <p:blipFill>
              <a:blip/>
            </p:blipFill>
            <p:spPr>
              <a:xfrm>
                <a:off x="5926057" y="1489916"/>
                <a:ext cx="296029" cy="262927"/>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sz="2400" dirty="0"/>
              <a:t>Adjacency Matrix and Adjacency List</a:t>
            </a:r>
            <a:br>
              <a:rPr lang="en-US" dirty="0"/>
            </a:br>
            <a:r>
              <a:rPr lang="en-US" dirty="0"/>
              <a:t>Trade-offs</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F0ACE417-4DF6-4341-AB5C-F0B71E05F4E1}"/>
                  </a:ext>
                </a:extLst>
              </p:cNvPr>
              <p:cNvSpPr>
                <a:spLocks noGrp="1"/>
              </p:cNvSpPr>
              <p:nvPr>
                <p:ph idx="1"/>
              </p:nvPr>
            </p:nvSpPr>
            <p:spPr>
              <a:xfrm>
                <a:off x="628650" y="1690688"/>
                <a:ext cx="8515350" cy="4802185"/>
              </a:xfrm>
            </p:spPr>
            <p:txBody>
              <a:bodyPr>
                <a:normAutofit/>
              </a:bodyPr>
              <a:lstStyle/>
              <a:p>
                <a:pPr>
                  <a:lnSpc>
                    <a:spcPct val="80000"/>
                  </a:lnSpc>
                </a:pPr>
                <a:r>
                  <a:rPr lang="en-US" dirty="0"/>
                  <a:t>Adjacency Matrix</a:t>
                </a:r>
              </a:p>
              <a:p>
                <a:pPr lvl="1">
                  <a:lnSpc>
                    <a:spcPct val="80000"/>
                  </a:lnSpc>
                </a:pPr>
                <a:r>
                  <a:rPr lang="en-US" b="1" dirty="0">
                    <a:solidFill>
                      <a:schemeClr val="accent1">
                        <a:lumMod val="75000"/>
                      </a:schemeClr>
                    </a:solidFill>
                  </a:rPr>
                  <a:t>Fast Query:</a:t>
                </a:r>
                <a:r>
                  <a:rPr lang="en-US" dirty="0">
                    <a:solidFill>
                      <a:schemeClr val="accent1">
                        <a:lumMod val="75000"/>
                      </a:schemeClr>
                    </a:solidFill>
                  </a:rPr>
                  <a:t> Are </a:t>
                </a:r>
                <a14:m>
                  <m:oMath xmlns:m="http://schemas.openxmlformats.org/officeDocument/2006/math">
                    <m:r>
                      <a:rPr lang="en-US" b="0" i="1" smtClean="0">
                        <a:solidFill>
                          <a:schemeClr val="accent1">
                            <a:lumMod val="75000"/>
                          </a:schemeClr>
                        </a:solidFill>
                        <a:latin typeface="Cambria Math" panose="02040503050406030204" pitchFamily="18" charset="0"/>
                      </a:rPr>
                      <m:t>𝑢</m:t>
                    </m:r>
                  </m:oMath>
                </a14:m>
                <a:r>
                  <a:rPr lang="en-US" dirty="0">
                    <a:solidFill>
                      <a:schemeClr val="accent1">
                        <a:lumMod val="75000"/>
                      </a:schemeClr>
                    </a:solidFill>
                  </a:rPr>
                  <a:t> and </a:t>
                </a:r>
                <a14:m>
                  <m:oMath xmlns:m="http://schemas.openxmlformats.org/officeDocument/2006/math">
                    <m:r>
                      <a:rPr lang="en-US" b="0" i="1" smtClean="0">
                        <a:solidFill>
                          <a:schemeClr val="accent1">
                            <a:lumMod val="75000"/>
                          </a:schemeClr>
                        </a:solidFill>
                        <a:latin typeface="Cambria Math" panose="02040503050406030204" pitchFamily="18" charset="0"/>
                      </a:rPr>
                      <m:t>𝑣</m:t>
                    </m:r>
                  </m:oMath>
                </a14:m>
                <a:r>
                  <a:rPr lang="en-US" dirty="0">
                    <a:solidFill>
                      <a:schemeClr val="accent1">
                        <a:lumMod val="75000"/>
                      </a:schemeClr>
                    </a:solidFill>
                  </a:rPr>
                  <a:t> neighbors?</a:t>
                </a:r>
              </a:p>
              <a:p>
                <a:pPr lvl="1">
                  <a:lnSpc>
                    <a:spcPct val="80000"/>
                  </a:lnSpc>
                </a:pPr>
                <a:r>
                  <a:rPr lang="en-US" b="1" dirty="0">
                    <a:solidFill>
                      <a:schemeClr val="accent1">
                        <a:lumMod val="75000"/>
                      </a:schemeClr>
                    </a:solidFill>
                  </a:rPr>
                  <a:t>Slow Query:</a:t>
                </a:r>
                <a:r>
                  <a:rPr lang="en-US" dirty="0">
                    <a:solidFill>
                      <a:schemeClr val="accent1">
                        <a:lumMod val="75000"/>
                      </a:schemeClr>
                    </a:solidFill>
                  </a:rPr>
                  <a:t> Find me any neighbor of </a:t>
                </a:r>
                <a14:m>
                  <m:oMath xmlns:m="http://schemas.openxmlformats.org/officeDocument/2006/math">
                    <m:r>
                      <a:rPr lang="en-US" b="0" i="1" smtClean="0">
                        <a:solidFill>
                          <a:schemeClr val="accent1">
                            <a:lumMod val="75000"/>
                          </a:schemeClr>
                        </a:solidFill>
                        <a:latin typeface="Cambria Math" panose="02040503050406030204" pitchFamily="18" charset="0"/>
                      </a:rPr>
                      <m:t>𝑢</m:t>
                    </m:r>
                  </m:oMath>
                </a14:m>
                <a:r>
                  <a:rPr lang="en-US" dirty="0">
                    <a:solidFill>
                      <a:schemeClr val="accent1">
                        <a:lumMod val="75000"/>
                      </a:schemeClr>
                    </a:solidFill>
                  </a:rPr>
                  <a:t>.</a:t>
                </a:r>
              </a:p>
              <a:p>
                <a:pPr lvl="1">
                  <a:lnSpc>
                    <a:spcPct val="80000"/>
                  </a:lnSpc>
                </a:pPr>
                <a:r>
                  <a:rPr lang="en-US" b="1" dirty="0">
                    <a:solidFill>
                      <a:schemeClr val="accent1">
                        <a:lumMod val="75000"/>
                      </a:schemeClr>
                    </a:solidFill>
                  </a:rPr>
                  <a:t>Slow Query:</a:t>
                </a:r>
                <a:r>
                  <a:rPr lang="en-US" dirty="0">
                    <a:solidFill>
                      <a:schemeClr val="accent1">
                        <a:lumMod val="75000"/>
                      </a:schemeClr>
                    </a:solidFill>
                  </a:rPr>
                  <a:t> Enumerate all neighbors of </a:t>
                </a:r>
                <a14:m>
                  <m:oMath xmlns:m="http://schemas.openxmlformats.org/officeDocument/2006/math">
                    <m:r>
                      <a:rPr lang="en-US" b="0" i="1" smtClean="0">
                        <a:solidFill>
                          <a:schemeClr val="accent1">
                            <a:lumMod val="75000"/>
                          </a:schemeClr>
                        </a:solidFill>
                        <a:latin typeface="Cambria Math" panose="02040503050406030204" pitchFamily="18" charset="0"/>
                      </a:rPr>
                      <m:t>𝑢</m:t>
                    </m:r>
                  </m:oMath>
                </a14:m>
                <a:r>
                  <a:rPr lang="en-US" dirty="0">
                    <a:solidFill>
                      <a:schemeClr val="accent1">
                        <a:lumMod val="75000"/>
                      </a:schemeClr>
                    </a:solidFill>
                  </a:rPr>
                  <a:t>.</a:t>
                </a:r>
              </a:p>
              <a:p>
                <a:pPr>
                  <a:lnSpc>
                    <a:spcPct val="80000"/>
                  </a:lnSpc>
                </a:pPr>
                <a:r>
                  <a:rPr lang="en-US" dirty="0"/>
                  <a:t>Adjacency List</a:t>
                </a:r>
              </a:p>
              <a:p>
                <a:pPr lvl="1">
                  <a:lnSpc>
                    <a:spcPct val="80000"/>
                  </a:lnSpc>
                </a:pPr>
                <a:r>
                  <a:rPr lang="en-US" b="1" dirty="0">
                    <a:solidFill>
                      <a:schemeClr val="accent1">
                        <a:lumMod val="75000"/>
                      </a:schemeClr>
                    </a:solidFill>
                  </a:rPr>
                  <a:t>Fast Query:</a:t>
                </a:r>
                <a:r>
                  <a:rPr lang="en-US" dirty="0">
                    <a:solidFill>
                      <a:schemeClr val="accent1">
                        <a:lumMod val="75000"/>
                      </a:schemeClr>
                    </a:solidFill>
                  </a:rPr>
                  <a:t> Find me any neighbor of </a:t>
                </a:r>
                <a14:m>
                  <m:oMath xmlns:m="http://schemas.openxmlformats.org/officeDocument/2006/math">
                    <m:r>
                      <a:rPr lang="en-US" b="0" i="1" smtClean="0">
                        <a:solidFill>
                          <a:schemeClr val="accent1">
                            <a:lumMod val="75000"/>
                          </a:schemeClr>
                        </a:solidFill>
                        <a:latin typeface="Cambria Math" panose="02040503050406030204" pitchFamily="18" charset="0"/>
                      </a:rPr>
                      <m:t>𝑢</m:t>
                    </m:r>
                  </m:oMath>
                </a14:m>
                <a:r>
                  <a:rPr lang="en-US" dirty="0">
                    <a:solidFill>
                      <a:schemeClr val="accent1">
                        <a:lumMod val="75000"/>
                      </a:schemeClr>
                    </a:solidFill>
                  </a:rPr>
                  <a:t>.</a:t>
                </a:r>
              </a:p>
              <a:p>
                <a:pPr lvl="1">
                  <a:lnSpc>
                    <a:spcPct val="80000"/>
                  </a:lnSpc>
                </a:pPr>
                <a:r>
                  <a:rPr lang="en-US" b="1" dirty="0">
                    <a:solidFill>
                      <a:schemeClr val="accent1">
                        <a:lumMod val="75000"/>
                      </a:schemeClr>
                    </a:solidFill>
                  </a:rPr>
                  <a:t>Fast Query: </a:t>
                </a:r>
                <a:r>
                  <a:rPr lang="en-US" dirty="0">
                    <a:solidFill>
                      <a:schemeClr val="accent1">
                        <a:lumMod val="75000"/>
                      </a:schemeClr>
                    </a:solidFill>
                  </a:rPr>
                  <a:t>Enumerate all neighbors of </a:t>
                </a:r>
                <a14:m>
                  <m:oMath xmlns:m="http://schemas.openxmlformats.org/officeDocument/2006/math">
                    <m:r>
                      <a:rPr lang="en-US" b="0" i="1" smtClean="0">
                        <a:solidFill>
                          <a:schemeClr val="accent1">
                            <a:lumMod val="75000"/>
                          </a:schemeClr>
                        </a:solidFill>
                        <a:latin typeface="Cambria Math" panose="02040503050406030204" pitchFamily="18" charset="0"/>
                      </a:rPr>
                      <m:t>𝑢</m:t>
                    </m:r>
                  </m:oMath>
                </a14:m>
                <a:r>
                  <a:rPr lang="en-US" dirty="0">
                    <a:solidFill>
                      <a:schemeClr val="accent1">
                        <a:lumMod val="75000"/>
                      </a:schemeClr>
                    </a:solidFill>
                  </a:rPr>
                  <a:t>.</a:t>
                </a:r>
              </a:p>
              <a:p>
                <a:pPr lvl="1">
                  <a:lnSpc>
                    <a:spcPct val="80000"/>
                  </a:lnSpc>
                </a:pPr>
                <a:r>
                  <a:rPr lang="en-US" b="1" dirty="0">
                    <a:solidFill>
                      <a:schemeClr val="accent1">
                        <a:lumMod val="75000"/>
                      </a:schemeClr>
                    </a:solidFill>
                  </a:rPr>
                  <a:t>Slow Query: </a:t>
                </a:r>
                <a:r>
                  <a:rPr lang="en-US" dirty="0">
                    <a:solidFill>
                      <a:schemeClr val="accent1">
                        <a:lumMod val="75000"/>
                      </a:schemeClr>
                    </a:solidFill>
                  </a:rPr>
                  <a:t>Are </a:t>
                </a:r>
                <a14:m>
                  <m:oMath xmlns:m="http://schemas.openxmlformats.org/officeDocument/2006/math">
                    <m:r>
                      <a:rPr lang="en-US" b="0" i="1" smtClean="0">
                        <a:solidFill>
                          <a:schemeClr val="accent1">
                            <a:lumMod val="75000"/>
                          </a:schemeClr>
                        </a:solidFill>
                        <a:latin typeface="Cambria Math" panose="02040503050406030204" pitchFamily="18" charset="0"/>
                      </a:rPr>
                      <m:t>𝑢</m:t>
                    </m:r>
                  </m:oMath>
                </a14:m>
                <a:r>
                  <a:rPr lang="en-US" dirty="0">
                    <a:solidFill>
                      <a:schemeClr val="accent1">
                        <a:lumMod val="75000"/>
                      </a:schemeClr>
                    </a:solidFill>
                  </a:rPr>
                  <a:t> and </a:t>
                </a:r>
                <a14:m>
                  <m:oMath xmlns:m="http://schemas.openxmlformats.org/officeDocument/2006/math">
                    <m:r>
                      <a:rPr lang="en-US" b="0" i="1" smtClean="0">
                        <a:solidFill>
                          <a:schemeClr val="accent1">
                            <a:lumMod val="75000"/>
                          </a:schemeClr>
                        </a:solidFill>
                        <a:latin typeface="Cambria Math" panose="02040503050406030204" pitchFamily="18" charset="0"/>
                      </a:rPr>
                      <m:t>𝑣</m:t>
                    </m:r>
                  </m:oMath>
                </a14:m>
                <a:r>
                  <a:rPr lang="en-US" dirty="0">
                    <a:solidFill>
                      <a:schemeClr val="accent1">
                        <a:lumMod val="75000"/>
                      </a:schemeClr>
                    </a:solidFill>
                  </a:rPr>
                  <a:t> neighbors?</a:t>
                </a:r>
              </a:p>
              <a:p>
                <a:pPr>
                  <a:lnSpc>
                    <a:spcPct val="80000"/>
                  </a:lnSpc>
                </a:pPr>
                <a:r>
                  <a:rPr lang="en-US" dirty="0">
                    <a:solidFill>
                      <a:srgbClr val="C00000"/>
                    </a:solidFill>
                  </a:rPr>
                  <a:t>Key questions to ask:</a:t>
                </a:r>
              </a:p>
              <a:p>
                <a:pPr lvl="1">
                  <a:lnSpc>
                    <a:spcPct val="80000"/>
                  </a:lnSpc>
                </a:pPr>
                <a:r>
                  <a:rPr lang="en-US" b="1" dirty="0">
                    <a:solidFill>
                      <a:schemeClr val="accent1">
                        <a:lumMod val="75000"/>
                      </a:schemeClr>
                    </a:solidFill>
                  </a:rPr>
                  <a:t>Queries:</a:t>
                </a:r>
                <a:r>
                  <a:rPr lang="en-US" dirty="0">
                    <a:solidFill>
                      <a:schemeClr val="accent1">
                        <a:lumMod val="75000"/>
                      </a:schemeClr>
                    </a:solidFill>
                  </a:rPr>
                  <a:t> What types of queries are needed and/or frequent?</a:t>
                </a:r>
              </a:p>
              <a:p>
                <a:pPr lvl="1">
                  <a:lnSpc>
                    <a:spcPct val="80000"/>
                  </a:lnSpc>
                </a:pPr>
                <a:r>
                  <a:rPr lang="en-US" b="1" dirty="0">
                    <a:solidFill>
                      <a:schemeClr val="accent1">
                        <a:lumMod val="75000"/>
                      </a:schemeClr>
                    </a:solidFill>
                  </a:rPr>
                  <a:t>Space usage: </a:t>
                </a:r>
                <a:r>
                  <a:rPr lang="en-US" dirty="0">
                    <a:solidFill>
                      <a:schemeClr val="accent1">
                        <a:lumMod val="75000"/>
                      </a:schemeClr>
                    </a:solidFill>
                  </a:rPr>
                  <a:t>Is the graph dense or sparse?</a:t>
                </a:r>
              </a:p>
              <a:p>
                <a:pPr lvl="1"/>
                <a:endParaRPr lang="en-US" dirty="0"/>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628650" y="1690688"/>
                <a:ext cx="8515350" cy="4802185"/>
              </a:xfrm>
              <a:blipFill rotWithShape="1">
                <a:blip r:embed="rId1"/>
                <a:stretch>
                  <a:fillRect l="-1288" t="-2792"/>
                </a:stretch>
              </a:blipFill>
            </p:spPr>
            <p:txBody>
              <a:bodyPr/>
              <a:lstStyle/>
              <a:p>
                <a:r>
                  <a:rPr lang="en-US">
                    <a:noFill/>
                  </a:rPr>
                  <a:t> </a:t>
                </a:r>
                <a:endParaRPr lang="en-US">
                  <a:noFill/>
                </a:endParaRP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6"/>
            <a:ext cx="8515350" cy="1325563"/>
          </a:xfrm>
        </p:spPr>
        <p:txBody>
          <a:bodyPr>
            <a:normAutofit/>
          </a:bodyPr>
          <a:lstStyle/>
          <a:p>
            <a:r>
              <a:rPr lang="en-US" sz="3800" dirty="0"/>
              <a:t>Searching in a Graph (or, Graph Traversal)</a:t>
            </a:r>
            <a:endParaRPr lang="en-US" sz="3800"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A5FD5506-5E70-4D1A-8CAD-81DC03DE89AC}"/>
                  </a:ext>
                </a:extLst>
              </p:cNvPr>
              <p:cNvSpPr>
                <a:spLocks noGrp="1"/>
              </p:cNvSpPr>
              <p:nvPr>
                <p:ph idx="1"/>
              </p:nvPr>
            </p:nvSpPr>
            <p:spPr/>
            <p:txBody>
              <a:bodyPr>
                <a:normAutofit/>
              </a:bodyPr>
              <a:lstStyle/>
              <a:p>
                <a:r>
                  <a:rPr lang="en-US" sz="2400" b="1" dirty="0"/>
                  <a:t>Goal:</a:t>
                </a:r>
                <a:r>
                  <a:rPr lang="en-US" sz="2400" dirty="0"/>
                  <a:t> Start at node </a:t>
                </a:r>
                <a14:m>
                  <m:oMath xmlns:m="http://schemas.openxmlformats.org/officeDocument/2006/math">
                    <m:r>
                      <a:rPr lang="en-US" sz="2400" b="0" i="1" smtClean="0">
                        <a:latin typeface="Cambria Math" panose="02040503050406030204" pitchFamily="18" charset="0"/>
                      </a:rPr>
                      <m:t>𝑠</m:t>
                    </m:r>
                  </m:oMath>
                </a14:m>
                <a:r>
                  <a:rPr lang="en-US" sz="2400" dirty="0"/>
                  <a:t> and find some node </a:t>
                </a:r>
                <a14:m>
                  <m:oMath xmlns:m="http://schemas.openxmlformats.org/officeDocument/2006/math">
                    <m:r>
                      <a:rPr lang="en-US" sz="2400" b="0" i="1" smtClean="0">
                        <a:latin typeface="Cambria Math" panose="02040503050406030204" pitchFamily="18" charset="0"/>
                      </a:rPr>
                      <m:t>𝑡</m:t>
                    </m:r>
                  </m:oMath>
                </a14:m>
                <a:r>
                  <a:rPr lang="en-US" sz="2400" dirty="0"/>
                  <a:t>.</a:t>
                </a:r>
              </a:p>
              <a:p>
                <a:r>
                  <a:rPr lang="en-US" sz="2400" b="1" dirty="0"/>
                  <a:t>Or:</a:t>
                </a:r>
                <a:r>
                  <a:rPr lang="en-US" sz="2400" dirty="0"/>
                  <a:t> Visit all nodes reachable from </a:t>
                </a:r>
                <a14:m>
                  <m:oMath xmlns:m="http://schemas.openxmlformats.org/officeDocument/2006/math">
                    <m:r>
                      <a:rPr lang="en-US" sz="2400" i="1" dirty="0" smtClean="0">
                        <a:latin typeface="Cambria Math" panose="02040503050406030204" pitchFamily="18" charset="0"/>
                      </a:rPr>
                      <m:t>𝑠</m:t>
                    </m:r>
                  </m:oMath>
                </a14:m>
                <a:r>
                  <a:rPr lang="en-US" sz="2400" dirty="0"/>
                  <a:t>.</a:t>
                </a:r>
              </a:p>
              <a:p>
                <a:r>
                  <a:rPr lang="en-US" sz="2400" dirty="0"/>
                  <a:t>Two Basic Strategies:</a:t>
                </a:r>
              </a:p>
              <a:p>
                <a:pPr lvl="1"/>
                <a:r>
                  <a:rPr lang="en-US" b="1" dirty="0">
                    <a:solidFill>
                      <a:schemeClr val="accent1">
                        <a:lumMod val="75000"/>
                      </a:schemeClr>
                    </a:solidFill>
                  </a:rPr>
                  <a:t>Breath-First Search</a:t>
                </a:r>
                <a:r>
                  <a:rPr lang="en-US" dirty="0"/>
                  <a:t> (</a:t>
                </a:r>
                <a:r>
                  <a:rPr lang="en-US" b="1" dirty="0">
                    <a:solidFill>
                      <a:schemeClr val="accent1">
                        <a:lumMod val="75000"/>
                      </a:schemeClr>
                    </a:solidFill>
                  </a:rPr>
                  <a:t>BFS</a:t>
                </a:r>
                <a:r>
                  <a:rPr lang="en-US" dirty="0"/>
                  <a:t>)</a:t>
                </a:r>
              </a:p>
              <a:p>
                <a:pPr lvl="1"/>
                <a:r>
                  <a:rPr lang="en-US" b="1" dirty="0">
                    <a:solidFill>
                      <a:schemeClr val="accent1">
                        <a:lumMod val="75000"/>
                      </a:schemeClr>
                    </a:solidFill>
                  </a:rPr>
                  <a:t>Depth-First Search</a:t>
                </a:r>
                <a:r>
                  <a:rPr lang="en-US" dirty="0"/>
                  <a:t> (</a:t>
                </a:r>
                <a:r>
                  <a:rPr lang="en-US" b="1" dirty="0">
                    <a:solidFill>
                      <a:schemeClr val="accent1">
                        <a:lumMod val="75000"/>
                      </a:schemeClr>
                    </a:solidFill>
                  </a:rPr>
                  <a:t>DFS</a:t>
                </a:r>
                <a:r>
                  <a:rPr lang="en-US" dirty="0"/>
                  <a:t>)</a:t>
                </a:r>
              </a:p>
              <a:p>
                <a:r>
                  <a:rPr lang="en-US" sz="2400" dirty="0"/>
                  <a:t>Many applications, beside searching and traversal!</a:t>
                </a:r>
              </a:p>
              <a:p>
                <a:r>
                  <a:rPr lang="en-US" sz="2400" dirty="0"/>
                  <a:t>Usually use adjacency list when discussing BFS/DFS.</a:t>
                </a:r>
                <a:br>
                  <a:rPr lang="en-US" sz="2400" dirty="0"/>
                </a:br>
                <a:r>
                  <a:rPr lang="en-US" sz="2000" dirty="0">
                    <a:solidFill>
                      <a:schemeClr val="tx1">
                        <a:lumMod val="65000"/>
                        <a:lumOff val="35000"/>
                      </a:schemeClr>
                    </a:solidFill>
                  </a:rPr>
                  <a:t>(At least in this course…)</a:t>
                </a:r>
                <a:endParaRPr lang="en-US" sz="2400" dirty="0">
                  <a:solidFill>
                    <a:schemeClr val="tx1">
                      <a:lumMod val="65000"/>
                      <a:lumOff val="35000"/>
                    </a:schemeClr>
                  </a:solidFill>
                </a:endParaRPr>
              </a:p>
            </p:txBody>
          </p:sp>
        </mc:Choice>
        <mc:Fallback>
          <p:sp>
            <p:nvSpPr>
              <p:cNvPr id="3" name="内容占位符 2"/>
              <p:cNvSpPr>
                <a:spLocks noGrp="1" noRot="1" noChangeAspect="1" noMove="1" noResize="1" noEditPoints="1" noAdjustHandles="1" noChangeArrowheads="1" noChangeShapeType="1" noTextEdit="1"/>
              </p:cNvSpPr>
              <p:nvPr>
                <p:ph idx="1"/>
              </p:nvPr>
            </p:nvSpPr>
            <p:spPr>
              <a:blipFill rotWithShape="1">
                <a:blip r:embed="rId1"/>
                <a:stretch>
                  <a:fillRect l="-1005" t="-1961"/>
                </a:stretch>
              </a:blipFill>
            </p:spPr>
            <p:txBody>
              <a:bodyPr/>
              <a:lstStyle/>
              <a:p>
                <a:r>
                  <a:rPr lang="en-US">
                    <a:noFill/>
                  </a:rPr>
                  <a:t> </a:t>
                </a:r>
                <a:endParaRPr lang="en-US">
                  <a:noFill/>
                </a:endParaRP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Breath-First Search (BFS)</a:t>
            </a:r>
            <a:endParaRPr lang="en-US" dirty="0"/>
          </a:p>
        </p:txBody>
      </p:sp>
      <mc:AlternateContent xmlns:mc="http://schemas.openxmlformats.org/markup-compatibility/2006">
        <mc:Choice xmlns:a14="http://schemas.microsoft.com/office/drawing/2010/main" Requires="a14">
          <p:sp>
            <p:nvSpPr>
              <p:cNvPr id="3" name="内容占位符 2">
                <a:extLst>
                  <a:ext uri="{FF2B5EF4-FFF2-40B4-BE49-F238E27FC236}">
                    <a14:artisticCrisscrossEtching id="{08538EA6-AC1F-4D72-9C9C-7EB7AA29B9B4}"/>
                  </a:ext>
                </a:extLst>
              </p:cNvPr>
              <p:cNvSpPr>
                <a:spLocks noGrp="1"/>
              </p:cNvSpPr>
              <p:nvPr>
                <p:ph idx="1"/>
              </p:nvPr>
            </p:nvSpPr>
            <p:spPr/>
            <p:txBody>
              <a:bodyPr>
                <a:normAutofit/>
              </a:bodyPr>
              <a:lstStyle/>
              <a:p>
                <a:r>
                  <a:rPr lang="en-US" sz="2400" dirty="0"/>
                  <a:t>Basic Idea of BFS:</a:t>
                </a:r>
              </a:p>
              <a:p>
                <a:pPr lvl="1"/>
                <a:r>
                  <a:rPr lang="en-US" sz="2000" dirty="0"/>
                  <a:t>Start at the source node </a:t>
                </a:r>
                <a14:m>
                  <m:oMath xmlns:m="http://schemas.openxmlformats.org/officeDocument/2006/math">
                    <m:r>
                      <a:rPr lang="en-US" sz="2000" b="0" i="1" smtClean="0">
                        <a:latin typeface="Cambria Math" panose="02040503050406030204" pitchFamily="18" charset="0"/>
                      </a:rPr>
                      <m:t>𝑠</m:t>
                    </m:r>
                  </m:oMath>
                </a14:m>
                <a:r>
                  <a:rPr lang="en-US" sz="2000" dirty="0"/>
                  <a:t>;</a:t>
                </a:r>
              </a:p>
              <a:p>
                <a:pPr lvl="1"/>
                <a:r>
                  <a:rPr lang="en-US" sz="2000" dirty="0"/>
                  <a:t>Visit other nodes (reachable from </a:t>
                </a:r>
                <a14:m>
                  <m:oMath xmlns:m="http://schemas.openxmlformats.org/officeDocument/2006/math">
                    <m:r>
                      <a:rPr lang="en-US" sz="2000" b="0" i="1" smtClean="0">
                        <a:latin typeface="Cambria Math" panose="02040503050406030204" pitchFamily="18" charset="0"/>
                      </a:rPr>
                      <m:t>𝑠</m:t>
                    </m:r>
                  </m:oMath>
                </a14:m>
                <a:r>
                  <a:rPr lang="en-US" sz="2000" dirty="0"/>
                  <a:t>) “</a:t>
                </a:r>
                <a:r>
                  <a:rPr lang="en-US" sz="2000" i="1" dirty="0">
                    <a:solidFill>
                      <a:schemeClr val="accent1">
                        <a:lumMod val="75000"/>
                      </a:schemeClr>
                    </a:solidFill>
                  </a:rPr>
                  <a:t>layer by layer</a:t>
                </a:r>
                <a:r>
                  <a:rPr lang="en-US" sz="2000" dirty="0"/>
                  <a:t>”.</a:t>
                </a:r>
              </a:p>
              <a:p>
                <a:r>
                  <a:rPr lang="en-US" sz="2400" dirty="0"/>
                  <a:t>A (somewhat) more precise description:</a:t>
                </a:r>
              </a:p>
              <a:p>
                <a:pPr lvl="1"/>
                <a:r>
                  <a:rPr lang="en-US" sz="2000" dirty="0"/>
                  <a:t>Start at the source node </a:t>
                </a:r>
                <a14:m>
                  <m:oMath xmlns:m="http://schemas.openxmlformats.org/officeDocument/2006/math">
                    <m:r>
                      <a:rPr lang="en-US" sz="2000" b="0" i="1" smtClean="0">
                        <a:latin typeface="Cambria Math" panose="02040503050406030204" pitchFamily="18" charset="0"/>
                      </a:rPr>
                      <m:t>𝑠</m:t>
                    </m:r>
                  </m:oMath>
                </a14:m>
                <a:r>
                  <a:rPr lang="en-US" sz="2000" dirty="0"/>
                  <a:t>;</a:t>
                </a:r>
              </a:p>
              <a:p>
                <a:pPr lvl="1"/>
                <a:r>
                  <a:rPr lang="en-US" sz="2000" dirty="0"/>
                  <a:t>Visit nodes at </a:t>
                </a:r>
                <a:r>
                  <a:rPr lang="en-US" sz="2000" i="1" dirty="0">
                    <a:solidFill>
                      <a:schemeClr val="accent1">
                        <a:lumMod val="75000"/>
                      </a:schemeClr>
                    </a:solidFill>
                  </a:rPr>
                  <a:t>distance</a:t>
                </a:r>
                <a:r>
                  <a:rPr lang="en-US" sz="2000" dirty="0"/>
                  <a:t> 1 from </a:t>
                </a:r>
                <a14:m>
                  <m:oMath xmlns:m="http://schemas.openxmlformats.org/officeDocument/2006/math">
                    <m:r>
                      <a:rPr lang="en-US" sz="2000" b="0" i="1" smtClean="0">
                        <a:latin typeface="Cambria Math" panose="02040503050406030204" pitchFamily="18" charset="0"/>
                      </a:rPr>
                      <m:t>𝑠</m:t>
                    </m:r>
                  </m:oMath>
                </a14:m>
                <a:r>
                  <a:rPr lang="en-US" sz="2000" dirty="0"/>
                  <a:t>;</a:t>
                </a:r>
              </a:p>
              <a:p>
                <a:pPr lvl="1"/>
                <a:r>
                  <a:rPr lang="en-US" sz="2000" dirty="0"/>
                  <a:t>Visit nodes at </a:t>
                </a:r>
                <a:r>
                  <a:rPr lang="en-US" sz="2000" i="1" dirty="0">
                    <a:solidFill>
                      <a:schemeClr val="accent1">
                        <a:lumMod val="75000"/>
                      </a:schemeClr>
                    </a:solidFill>
                  </a:rPr>
                  <a:t>distance</a:t>
                </a:r>
                <a:r>
                  <a:rPr lang="en-US" sz="2000" dirty="0"/>
                  <a:t> 2 from </a:t>
                </a:r>
                <a14:m>
                  <m:oMath xmlns:m="http://schemas.openxmlformats.org/officeDocument/2006/math">
                    <m:r>
                      <a:rPr lang="en-US" sz="2000" b="0" i="1" smtClean="0">
                        <a:latin typeface="Cambria Math" panose="02040503050406030204" pitchFamily="18" charset="0"/>
                      </a:rPr>
                      <m:t>𝑠</m:t>
                    </m:r>
                  </m:oMath>
                </a14:m>
                <a:r>
                  <a:rPr lang="en-US" sz="2000" dirty="0"/>
                  <a:t>;</a:t>
                </a:r>
              </a:p>
              <a:p>
                <a:pPr lvl="1"/>
                <a:r>
                  <a:rPr lang="en-US" sz="2000" dirty="0"/>
                  <a:t>…</a:t>
                </a:r>
              </a:p>
            </p:txBody>
          </p:sp>
        </mc:Choice>
        <mc:Fallback>
          <p:sp>
            <p:nvSpPr>
              <p:cNvPr id="3" name="内容占位符 2"/>
              <p:cNvSpPr>
                <a:spLocks noGrp="1" noRot="1" noChangeAspect="1" noMove="1" noResize="1" noEditPoints="1" noAdjustHandles="1" noChangeArrowheads="1" noChangeShapeType="1" noTextEdit="1"/>
              </p:cNvSpPr>
              <p:nvPr>
                <p:ph idx="1"/>
              </p:nvPr>
            </p:nvSpPr>
            <p:spPr>
              <a:blipFill rotWithShape="1">
                <a:blip r:embed="rId1"/>
                <a:stretch>
                  <a:fillRect l="-1005" t="-1961"/>
                </a:stretch>
              </a:blipFill>
            </p:spPr>
            <p:txBody>
              <a:bodyPr/>
              <a:lstStyle/>
              <a:p>
                <a:r>
                  <a:rPr lang="en-US">
                    <a:noFill/>
                  </a:rPr>
                  <a:t> </a:t>
                </a:r>
                <a:endParaRPr lang="en-US">
                  <a:noFill/>
                </a:endParaRPr>
              </a:p>
            </p:txBody>
          </p:sp>
        </mc:Fallback>
      </mc:AlternateContent>
      <p:grpSp>
        <p:nvGrpSpPr>
          <p:cNvPr id="8" name="组合 7"/>
          <p:cNvGrpSpPr/>
          <p:nvPr/>
        </p:nvGrpSpPr>
        <p:grpSpPr>
          <a:xfrm>
            <a:off x="4862945" y="3855027"/>
            <a:ext cx="4022511" cy="737755"/>
            <a:chOff x="4862945" y="3855027"/>
            <a:chExt cx="4022511" cy="737755"/>
          </a:xfrm>
        </p:grpSpPr>
        <p:sp>
          <p:nvSpPr>
            <p:cNvPr id="4" name="右大括号 3"/>
            <p:cNvSpPr/>
            <p:nvPr/>
          </p:nvSpPr>
          <p:spPr>
            <a:xfrm>
              <a:off x="4862945" y="3855027"/>
              <a:ext cx="228600" cy="737755"/>
            </a:xfrm>
            <a:prstGeom prst="rightBrace">
              <a:avLst/>
            </a:prstGeom>
            <a:ln w="28575">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5" name="文本框 4">
                  <a:extLst>
                    <a:ext uri="{FF2B5EF4-FFF2-40B4-BE49-F238E27FC236}">
                      <a14:artisticCrisscrossEtching id="{B74E7A9B-781A-4415-8246-9FCF9CD124A2}"/>
                    </a:ext>
                  </a:extLst>
                </p:cNvPr>
                <p:cNvSpPr txBox="1"/>
                <p:nvPr/>
              </p:nvSpPr>
              <p:spPr>
                <a:xfrm>
                  <a:off x="5247409" y="3900738"/>
                  <a:ext cx="3638047" cy="646331"/>
                </a:xfrm>
                <a:prstGeom prst="rect">
                  <a:avLst/>
                </a:prstGeom>
                <a:noFill/>
              </p:spPr>
              <p:txBody>
                <a:bodyPr wrap="none" rtlCol="0">
                  <a:spAutoFit/>
                </a:bodyPr>
                <a:lstStyle/>
                <a:p>
                  <a:r>
                    <a:rPr lang="en-US" dirty="0">
                      <a:solidFill>
                        <a:srgbClr val="C00000"/>
                      </a:solidFill>
                    </a:rPr>
                    <a:t>Visit all distance </a:t>
                  </a:r>
                  <a14:m>
                    <m:oMath xmlns:m="http://schemas.openxmlformats.org/officeDocument/2006/math">
                      <m:r>
                        <a:rPr lang="en-US" i="1" dirty="0" smtClean="0">
                          <a:solidFill>
                            <a:srgbClr val="C00000"/>
                          </a:solidFill>
                          <a:latin typeface="Cambria Math" panose="02040503050406030204" pitchFamily="18" charset="0"/>
                        </a:rPr>
                        <m:t>𝑑</m:t>
                      </m:r>
                    </m:oMath>
                  </a14:m>
                  <a:r>
                    <a:rPr lang="en-US" dirty="0">
                      <a:solidFill>
                        <a:srgbClr val="C00000"/>
                      </a:solidFill>
                    </a:rPr>
                    <a:t> nodes,</a:t>
                  </a:r>
                  <a:br>
                    <a:rPr lang="en-US" dirty="0">
                      <a:solidFill>
                        <a:srgbClr val="C00000"/>
                      </a:solidFill>
                    </a:rPr>
                  </a:br>
                  <a:r>
                    <a:rPr lang="en-US" dirty="0">
                      <a:solidFill>
                        <a:srgbClr val="C00000"/>
                      </a:solidFill>
                    </a:rPr>
                    <a:t>before visit any distance </a:t>
                  </a:r>
                  <a14:m>
                    <m:oMath xmlns:m="http://schemas.openxmlformats.org/officeDocument/2006/math">
                      <m:r>
                        <a:rPr lang="en-US" i="1" dirty="0" smtClean="0">
                          <a:solidFill>
                            <a:srgbClr val="C00000"/>
                          </a:solidFill>
                          <a:latin typeface="Cambria Math" panose="02040503050406030204" pitchFamily="18" charset="0"/>
                        </a:rPr>
                        <m:t>𝑑</m:t>
                      </m:r>
                      <m:r>
                        <a:rPr lang="en-US" i="1" dirty="0" smtClean="0">
                          <a:solidFill>
                            <a:srgbClr val="C00000"/>
                          </a:solidFill>
                          <a:latin typeface="Cambria Math" panose="02040503050406030204" pitchFamily="18" charset="0"/>
                        </a:rPr>
                        <m:t>+1</m:t>
                      </m:r>
                    </m:oMath>
                  </a14:m>
                  <a:r>
                    <a:rPr lang="en-US" dirty="0">
                      <a:solidFill>
                        <a:srgbClr val="C00000"/>
                      </a:solidFill>
                    </a:rPr>
                    <a:t> node.</a:t>
                  </a:r>
                </a:p>
              </p:txBody>
            </p:sp>
          </mc:Choice>
          <mc:Fallback>
            <p:sp>
              <p:nvSpPr>
                <p:cNvPr id="5" name="文本框 4"/>
                <p:cNvSpPr txBox="1">
                  <a:spLocks noRot="1" noChangeAspect="1" noMove="1" noResize="1" noEditPoints="1" noAdjustHandles="1" noChangeArrowheads="1" noChangeShapeType="1" noTextEdit="1"/>
                </p:cNvSpPr>
                <p:nvPr/>
              </p:nvSpPr>
              <p:spPr>
                <a:xfrm>
                  <a:off x="5247409" y="3900738"/>
                  <a:ext cx="3638047" cy="646331"/>
                </a:xfrm>
                <a:prstGeom prst="rect">
                  <a:avLst/>
                </a:prstGeom>
                <a:blipFill rotWithShape="1">
                  <a:blip r:embed="rId2"/>
                  <a:stretch>
                    <a:fillRect l="-1508" t="-5660" r="-503" b="-14151"/>
                  </a:stretch>
                </a:blipFill>
              </p:spPr>
              <p:txBody>
                <a:bodyPr/>
                <a:lstStyle/>
                <a:p>
                  <a:r>
                    <a:rPr lang="en-US">
                      <a:noFill/>
                    </a:rPr>
                    <a:t> </a:t>
                  </a:r>
                  <a:endParaRPr lang="en-US">
                    <a:noFill/>
                  </a:endParaRPr>
                </a:p>
              </p:txBody>
            </p:sp>
          </mc:Fallback>
        </mc:AlternateContent>
      </p:grpSp>
      <p:pic>
        <p:nvPicPr>
          <p:cNvPr id="6" name="图片 5"/>
          <p:cNvPicPr>
            <a:picLocks noChangeAspect="1"/>
          </p:cNvPicPr>
          <p:nvPr/>
        </p:nvPicPr>
        <p:blipFill rotWithShape="1">
          <a:blip r:embed="rId3"/>
          <a:srcRect l="5653" t="8196" r="5840" b="6478"/>
          <a:stretch>
            <a:fillRect/>
          </a:stretch>
        </p:blipFill>
        <p:spPr>
          <a:xfrm>
            <a:off x="2623704" y="4938082"/>
            <a:ext cx="2467841" cy="1554792"/>
          </a:xfrm>
          <a:prstGeom prst="rect">
            <a:avLst/>
          </a:prstGeom>
        </p:spPr>
      </p:pic>
      <p:pic>
        <p:nvPicPr>
          <p:cNvPr id="7" name="图片 6"/>
          <p:cNvPicPr>
            <a:picLocks noChangeAspect="1"/>
          </p:cNvPicPr>
          <p:nvPr/>
        </p:nvPicPr>
        <p:blipFill>
          <a:blip r:embed="rId4"/>
          <a:stretch>
            <a:fillRect/>
          </a:stretch>
        </p:blipFill>
        <p:spPr>
          <a:xfrm>
            <a:off x="5933825" y="3900738"/>
            <a:ext cx="1861625" cy="2592136"/>
          </a:xfrm>
          <a:prstGeom prst="rect">
            <a:avLst/>
          </a:prstGeom>
        </p:spPr>
      </p:pic>
      <p:sp>
        <p:nvSpPr>
          <p:cNvPr id="9" name="箭头: 右 8"/>
          <p:cNvSpPr/>
          <p:nvPr/>
        </p:nvSpPr>
        <p:spPr>
          <a:xfrm rot="20006551">
            <a:off x="5196319" y="5334478"/>
            <a:ext cx="706582" cy="384463"/>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grpSp>
        <p:nvGrpSpPr>
          <p:cNvPr id="12" name="组合 11"/>
          <p:cNvGrpSpPr/>
          <p:nvPr/>
        </p:nvGrpSpPr>
        <p:grpSpPr>
          <a:xfrm>
            <a:off x="6332561" y="3879956"/>
            <a:ext cx="1496027" cy="532252"/>
            <a:chOff x="6332561" y="3879956"/>
            <a:chExt cx="1496027" cy="532252"/>
          </a:xfrm>
        </p:grpSpPr>
        <p:sp>
          <p:nvSpPr>
            <p:cNvPr id="10" name="矩形: 圆角 9"/>
            <p:cNvSpPr/>
            <p:nvPr/>
          </p:nvSpPr>
          <p:spPr>
            <a:xfrm>
              <a:off x="6332561" y="3879956"/>
              <a:ext cx="702698" cy="532252"/>
            </a:xfrm>
            <a:prstGeom prst="roundRect">
              <a:avLst/>
            </a:prstGeom>
            <a:solidFill>
              <a:schemeClr val="accent2">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1" name="文本框 10">
                  <a:extLst>
                    <a:ext uri="{FF2B5EF4-FFF2-40B4-BE49-F238E27FC236}">
                      <a14:artisticCrisscrossEtching id="{D2211ABB-922F-49F0-8325-C95C01CA988A}"/>
                    </a:ext>
                  </a:extLst>
                </p:cNvPr>
                <p:cNvSpPr txBox="1"/>
                <p:nvPr/>
              </p:nvSpPr>
              <p:spPr>
                <a:xfrm>
                  <a:off x="7136154" y="3992193"/>
                  <a:ext cx="692434"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𝑑</m:t>
                        </m:r>
                        <m:r>
                          <a:rPr lang="en-US" sz="2000" b="0" i="1" smtClean="0">
                            <a:solidFill>
                              <a:srgbClr val="C00000"/>
                            </a:solidFill>
                            <a:latin typeface="Cambria Math" panose="02040503050406030204" pitchFamily="18" charset="0"/>
                          </a:rPr>
                          <m:t>=0</m:t>
                        </m:r>
                      </m:oMath>
                    </m:oMathPara>
                  </a14:m>
                  <a:endParaRPr lang="en-US" sz="2000" dirty="0">
                    <a:solidFill>
                      <a:srgbClr val="C00000"/>
                    </a:solidFill>
                  </a:endParaRPr>
                </a:p>
              </p:txBody>
            </p:sp>
          </mc:Choice>
          <mc:Fallback>
            <p:sp>
              <p:nvSpPr>
                <p:cNvPr id="11" name="文本框 10"/>
                <p:cNvSpPr txBox="1">
                  <a:spLocks noRot="1" noChangeAspect="1" noMove="1" noResize="1" noEditPoints="1" noAdjustHandles="1" noChangeArrowheads="1" noChangeShapeType="1" noTextEdit="1"/>
                </p:cNvSpPr>
                <p:nvPr/>
              </p:nvSpPr>
              <p:spPr>
                <a:xfrm>
                  <a:off x="7136154" y="3992193"/>
                  <a:ext cx="692434" cy="307777"/>
                </a:xfrm>
                <a:prstGeom prst="rect">
                  <a:avLst/>
                </a:prstGeom>
                <a:blipFill rotWithShape="1">
                  <a:blip r:embed="rId5"/>
                  <a:stretch>
                    <a:fillRect l="-8850" r="-7965" b="-8000"/>
                  </a:stretch>
                </a:blipFill>
              </p:spPr>
              <p:txBody>
                <a:bodyPr/>
                <a:lstStyle/>
                <a:p>
                  <a:r>
                    <a:rPr lang="en-US">
                      <a:noFill/>
                    </a:rPr>
                    <a:t> </a:t>
                  </a:r>
                  <a:endParaRPr lang="en-US">
                    <a:noFill/>
                  </a:endParaRPr>
                </a:p>
              </p:txBody>
            </p:sp>
          </mc:Fallback>
        </mc:AlternateContent>
      </p:grpSp>
      <p:grpSp>
        <p:nvGrpSpPr>
          <p:cNvPr id="13" name="组合 12"/>
          <p:cNvGrpSpPr/>
          <p:nvPr/>
        </p:nvGrpSpPr>
        <p:grpSpPr>
          <a:xfrm>
            <a:off x="5975953" y="4920289"/>
            <a:ext cx="2605672" cy="532252"/>
            <a:chOff x="6322170" y="3869565"/>
            <a:chExt cx="2605672" cy="532252"/>
          </a:xfrm>
        </p:grpSpPr>
        <p:sp>
          <p:nvSpPr>
            <p:cNvPr id="14" name="矩形: 圆角 13"/>
            <p:cNvSpPr/>
            <p:nvPr/>
          </p:nvSpPr>
          <p:spPr>
            <a:xfrm>
              <a:off x="6322170" y="3869565"/>
              <a:ext cx="1809106" cy="532252"/>
            </a:xfrm>
            <a:prstGeom prst="roundRect">
              <a:avLst/>
            </a:prstGeom>
            <a:solidFill>
              <a:schemeClr val="accent2">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5" name="文本框 14">
                  <a:extLst>
                    <a:ext uri="{FF2B5EF4-FFF2-40B4-BE49-F238E27FC236}">
                      <a14:artisticCrisscrossEtching id="{1AE23586-2854-496C-8750-793023902309}"/>
                    </a:ext>
                  </a:extLst>
                </p:cNvPr>
                <p:cNvSpPr txBox="1"/>
                <p:nvPr/>
              </p:nvSpPr>
              <p:spPr>
                <a:xfrm>
                  <a:off x="8235409" y="3992193"/>
                  <a:ext cx="692433"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
                        </m:r>
                        <m:r>
                          <a:rPr lang="en-US" sz="2000" b="0" i="1" smtClean="0">
                            <a:solidFill>
                              <a:srgbClr val="C00000"/>
                            </a:solidFill>
                            <a:latin typeface="Cambria Math" panose="02040503050406030204" pitchFamily="18" charset="0"/>
                          </a:rPr>
                          <m:t>=1</m:t>
                        </m:r>
                      </m:oMath>
                    </m:oMathPara>
                  </a14:m>
                  <a:endParaRPr lang="en-US" sz="2000" dirty="0">
                    <a:solidFill>
                      <a:srgbClr val="C00000"/>
                    </a:solidFill>
                  </a:endParaRPr>
                </a:p>
              </p:txBody>
            </p:sp>
          </mc:Choice>
          <mc:Fallback>
            <p:sp>
              <p:nvSpPr>
                <p:cNvPr id="15" name="文本框 14"/>
                <p:cNvSpPr txBox="1">
                  <a:spLocks noRot="1" noChangeAspect="1" noMove="1" noResize="1" noEditPoints="1" noAdjustHandles="1" noChangeArrowheads="1" noChangeShapeType="1" noTextEdit="1"/>
                </p:cNvSpPr>
                <p:nvPr/>
              </p:nvSpPr>
              <p:spPr>
                <a:xfrm>
                  <a:off x="8235409" y="3992193"/>
                  <a:ext cx="692433" cy="307777"/>
                </a:xfrm>
                <a:prstGeom prst="rect">
                  <a:avLst/>
                </a:prstGeom>
                <a:blipFill rotWithShape="1">
                  <a:blip r:embed="rId6"/>
                  <a:stretch>
                    <a:fillRect l="-8772" r="-7895" b="-5882"/>
                  </a:stretch>
                </a:blipFill>
              </p:spPr>
              <p:txBody>
                <a:bodyPr/>
                <a:lstStyle/>
                <a:p>
                  <a:r>
                    <a:rPr lang="en-US">
                      <a:noFill/>
                    </a:rPr>
                    <a:t> </a:t>
                  </a:r>
                  <a:endParaRPr lang="en-US">
                    <a:noFill/>
                  </a:endParaRPr>
                </a:p>
              </p:txBody>
            </p:sp>
          </mc:Fallback>
        </mc:AlternateContent>
      </p:grpSp>
      <p:grpSp>
        <p:nvGrpSpPr>
          <p:cNvPr id="16" name="组合 15"/>
          <p:cNvGrpSpPr/>
          <p:nvPr/>
        </p:nvGrpSpPr>
        <p:grpSpPr>
          <a:xfrm>
            <a:off x="6132492" y="5942420"/>
            <a:ext cx="1496027" cy="532252"/>
            <a:chOff x="6332561" y="3879956"/>
            <a:chExt cx="1496027" cy="532252"/>
          </a:xfrm>
        </p:grpSpPr>
        <p:sp>
          <p:nvSpPr>
            <p:cNvPr id="17" name="矩形: 圆角 16"/>
            <p:cNvSpPr/>
            <p:nvPr/>
          </p:nvSpPr>
          <p:spPr>
            <a:xfrm>
              <a:off x="6332561" y="3879956"/>
              <a:ext cx="702698" cy="532252"/>
            </a:xfrm>
            <a:prstGeom prst="roundRect">
              <a:avLst/>
            </a:prstGeom>
            <a:solidFill>
              <a:schemeClr val="accent2">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8" name="文本框 17">
                  <a:extLst>
                    <a:ext uri="{FF2B5EF4-FFF2-40B4-BE49-F238E27FC236}">
                      <a14:artisticCrisscrossEtching id="{5ECCE10D-47F9-4760-AE0B-A9DBF6A250E3}"/>
                    </a:ext>
                  </a:extLst>
                </p:cNvPr>
                <p:cNvSpPr txBox="1"/>
                <p:nvPr/>
              </p:nvSpPr>
              <p:spPr>
                <a:xfrm>
                  <a:off x="7136154" y="3992193"/>
                  <a:ext cx="692434"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𝑑</m:t>
                        </m:r>
                        <m:r>
                          <a:rPr lang="en-US" sz="2000" b="0" i="1" smtClean="0">
                            <a:solidFill>
                              <a:srgbClr val="C00000"/>
                            </a:solidFill>
                            <a:latin typeface="Cambria Math" panose="02040503050406030204" pitchFamily="18" charset="0"/>
                          </a:rPr>
                          <m:t>=2</m:t>
                        </m:r>
                      </m:oMath>
                    </m:oMathPara>
                  </a14:m>
                  <a:endParaRPr lang="en-US" sz="2000" dirty="0">
                    <a:solidFill>
                      <a:srgbClr val="C00000"/>
                    </a:solidFill>
                  </a:endParaRPr>
                </a:p>
              </p:txBody>
            </p:sp>
          </mc:Choice>
          <mc:Fallback>
            <p:sp>
              <p:nvSpPr>
                <p:cNvPr id="18" name="文本框 17"/>
                <p:cNvSpPr txBox="1">
                  <a:spLocks noRot="1" noChangeAspect="1" noMove="1" noResize="1" noEditPoints="1" noAdjustHandles="1" noChangeArrowheads="1" noChangeShapeType="1" noTextEdit="1"/>
                </p:cNvSpPr>
                <p:nvPr/>
              </p:nvSpPr>
              <p:spPr>
                <a:xfrm>
                  <a:off x="7136154" y="3992193"/>
                  <a:ext cx="692434" cy="307777"/>
                </a:xfrm>
                <a:prstGeom prst="rect">
                  <a:avLst/>
                </a:prstGeom>
                <a:blipFill rotWithShape="1">
                  <a:blip r:embed="rId7"/>
                  <a:stretch>
                    <a:fillRect l="-8850" r="-7965" b="-5882"/>
                  </a:stretch>
                </a:blipFill>
              </p:spPr>
              <p:txBody>
                <a:bodyPr/>
                <a:lstStyle/>
                <a:p>
                  <a:r>
                    <a:rPr lang="en-US">
                      <a:noFill/>
                    </a:rPr>
                    <a:t> </a:t>
                  </a:r>
                  <a:endParaRPr lang="en-US">
                    <a:noFill/>
                  </a:endParaRPr>
                </a:p>
              </p:txBody>
            </p:sp>
          </mc:Fallback>
        </mc:AlternateContent>
      </p:grpSp>
      <p:grpSp>
        <p:nvGrpSpPr>
          <p:cNvPr id="24" name="组合 23"/>
          <p:cNvGrpSpPr/>
          <p:nvPr/>
        </p:nvGrpSpPr>
        <p:grpSpPr>
          <a:xfrm>
            <a:off x="1348550" y="3278162"/>
            <a:ext cx="7018582" cy="1134046"/>
            <a:chOff x="1348550" y="3278162"/>
            <a:chExt cx="7018582" cy="1134046"/>
          </a:xfrm>
        </p:grpSpPr>
        <p:sp>
          <p:nvSpPr>
            <p:cNvPr id="20" name="矩形: 圆角 19"/>
            <p:cNvSpPr/>
            <p:nvPr/>
          </p:nvSpPr>
          <p:spPr>
            <a:xfrm>
              <a:off x="1348550" y="3992193"/>
              <a:ext cx="3413500" cy="420015"/>
            </a:xfrm>
            <a:prstGeom prst="roundRect">
              <a:avLst/>
            </a:prstGeom>
            <a:solidFill>
              <a:schemeClr val="accent2">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文本框 20"/>
            <p:cNvSpPr txBox="1"/>
            <p:nvPr/>
          </p:nvSpPr>
          <p:spPr>
            <a:xfrm>
              <a:off x="5301934" y="3278162"/>
              <a:ext cx="3065198" cy="615553"/>
            </a:xfrm>
            <a:prstGeom prst="rect">
              <a:avLst/>
            </a:prstGeom>
            <a:noFill/>
          </p:spPr>
          <p:txBody>
            <a:bodyPr wrap="none" lIns="0" tIns="0" rIns="0" bIns="0" rtlCol="0">
              <a:spAutoFit/>
            </a:bodyPr>
            <a:lstStyle/>
            <a:p>
              <a:r>
                <a:rPr lang="en-US" sz="2000" dirty="0">
                  <a:solidFill>
                    <a:srgbClr val="C00000"/>
                  </a:solidFill>
                </a:rPr>
                <a:t>These nodes are neighbors of</a:t>
              </a:r>
              <a:br>
                <a:rPr lang="en-US" sz="2000" dirty="0">
                  <a:solidFill>
                    <a:srgbClr val="C00000"/>
                  </a:solidFill>
                </a:rPr>
              </a:br>
              <a:r>
                <a:rPr lang="en-US" sz="2000" dirty="0">
                  <a:solidFill>
                    <a:srgbClr val="C00000"/>
                  </a:solidFill>
                </a:rPr>
                <a:t>distance 1 nodes!</a:t>
              </a:r>
              <a:endParaRPr lang="en-US" sz="2000" dirty="0">
                <a:solidFill>
                  <a:srgbClr val="C00000"/>
                </a:solidFill>
              </a:endParaRPr>
            </a:p>
          </p:txBody>
        </p:sp>
        <p:cxnSp>
          <p:nvCxnSpPr>
            <p:cNvPr id="23" name="直接箭头连接符 22"/>
            <p:cNvCxnSpPr>
              <a:stCxn id="21" idx="1"/>
              <a:endCxn id="20" idx="3"/>
            </p:cNvCxnSpPr>
            <p:nvPr/>
          </p:nvCxnSpPr>
          <p:spPr>
            <a:xfrm flipH="1">
              <a:off x="4762050" y="3585939"/>
              <a:ext cx="539884" cy="616262"/>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p14="http://schemas.microsoft.com/office/powerpoint/2010/main">
        <mc:Choice Requires="p14">
          <p:contentPart r:id="rId8" p14:bwMode="auto">
            <p14:nvContentPartPr>
              <p14:cNvPr id="19" name="墨迹 18"/>
              <p14:cNvContentPartPr/>
              <p14:nvPr/>
            </p14:nvContentPartPr>
            <p14:xfrm>
              <a:off x="3998272" y="1570369"/>
              <a:ext cx="316073" cy="461833"/>
            </p14:xfrm>
          </p:contentPart>
        </mc:Choice>
        <mc:Fallback xmlns="">
          <p:pic>
            <p:nvPicPr>
              <p:cNvPr id="19" name="墨迹 18"/>
            </p:nvPicPr>
            <p:blipFill>
              <a:blip/>
            </p:blipFill>
            <p:spPr>
              <a:xfrm>
                <a:off x="3998272" y="1570369"/>
                <a:ext cx="316073" cy="461833"/>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22" name="墨迹 21"/>
              <p14:cNvContentPartPr/>
              <p14:nvPr/>
            </p14:nvContentPartPr>
            <p14:xfrm>
              <a:off x="4325309" y="1588514"/>
              <a:ext cx="41115" cy="16433"/>
            </p14:xfrm>
          </p:contentPart>
        </mc:Choice>
        <mc:Fallback xmlns="">
          <p:pic>
            <p:nvPicPr>
              <p:cNvPr id="22" name="墨迹 21"/>
            </p:nvPicPr>
            <p:blipFill>
              <a:blip/>
            </p:blipFill>
            <p:spPr>
              <a:xfrm>
                <a:off x="4325309" y="1588514"/>
                <a:ext cx="41115" cy="16433"/>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25" name="墨迹 24"/>
              <p14:cNvContentPartPr/>
              <p14:nvPr/>
            </p14:nvContentPartPr>
            <p14:xfrm>
              <a:off x="4434949" y="1618127"/>
              <a:ext cx="306993" cy="329172"/>
            </p14:xfrm>
          </p:contentPart>
        </mc:Choice>
        <mc:Fallback xmlns="">
          <p:pic>
            <p:nvPicPr>
              <p:cNvPr id="25" name="墨迹 24"/>
            </p:nvPicPr>
            <p:blipFill>
              <a:blip/>
            </p:blipFill>
            <p:spPr>
              <a:xfrm>
                <a:off x="4434949" y="1618127"/>
                <a:ext cx="306993" cy="329172"/>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26" name="墨迹 25"/>
              <p14:cNvContentPartPr/>
              <p14:nvPr/>
            </p14:nvContentPartPr>
            <p14:xfrm>
              <a:off x="4577482" y="1687111"/>
              <a:ext cx="158978" cy="5478"/>
            </p14:xfrm>
          </p:contentPart>
        </mc:Choice>
        <mc:Fallback xmlns="">
          <p:pic>
            <p:nvPicPr>
              <p:cNvPr id="26" name="墨迹 25"/>
            </p:nvPicPr>
            <p:blipFill>
              <a:blip/>
            </p:blipFill>
            <p:spPr>
              <a:xfrm>
                <a:off x="4577482" y="1687111"/>
                <a:ext cx="158978" cy="5478"/>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27" name="墨迹 26"/>
              <p14:cNvContentPartPr/>
              <p14:nvPr/>
            </p14:nvContentPartPr>
            <p14:xfrm>
              <a:off x="4763870" y="1681634"/>
              <a:ext cx="531755" cy="158851"/>
            </p14:xfrm>
          </p:contentPart>
        </mc:Choice>
        <mc:Fallback xmlns="">
          <p:pic>
            <p:nvPicPr>
              <p:cNvPr id="27" name="墨迹 26"/>
            </p:nvPicPr>
            <p:blipFill>
              <a:blip/>
            </p:blipFill>
            <p:spPr>
              <a:xfrm>
                <a:off x="4763870" y="1681634"/>
                <a:ext cx="531755" cy="158851"/>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28" name="墨迹 27"/>
              <p14:cNvContentPartPr/>
              <p14:nvPr/>
            </p14:nvContentPartPr>
            <p14:xfrm>
              <a:off x="5525870" y="1714500"/>
              <a:ext cx="105015" cy="59959"/>
            </p14:xfrm>
          </p:contentPart>
        </mc:Choice>
        <mc:Fallback xmlns="">
          <p:pic>
            <p:nvPicPr>
              <p:cNvPr id="28" name="墨迹 27"/>
            </p:nvPicPr>
            <p:blipFill>
              <a:blip/>
            </p:blipFill>
            <p:spPr>
              <a:xfrm>
                <a:off x="5525870" y="1714500"/>
                <a:ext cx="105015" cy="59959"/>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29" name="墨迹 28"/>
              <p14:cNvContentPartPr/>
              <p14:nvPr/>
            </p14:nvContentPartPr>
            <p14:xfrm>
              <a:off x="5560818" y="1566603"/>
              <a:ext cx="60987" cy="10956"/>
            </p14:xfrm>
          </p:contentPart>
        </mc:Choice>
        <mc:Fallback xmlns="">
          <p:pic>
            <p:nvPicPr>
              <p:cNvPr id="29" name="墨迹 28"/>
            </p:nvPicPr>
            <p:blipFill>
              <a:blip/>
            </p:blipFill>
            <p:spPr>
              <a:xfrm>
                <a:off x="5560818" y="1566603"/>
                <a:ext cx="60987" cy="10956"/>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30" name="墨迹 29"/>
              <p14:cNvContentPartPr/>
              <p14:nvPr/>
            </p14:nvContentPartPr>
            <p14:xfrm>
              <a:off x="5843827" y="1453456"/>
              <a:ext cx="115122" cy="25505"/>
            </p14:xfrm>
          </p:contentPart>
        </mc:Choice>
        <mc:Fallback xmlns="">
          <p:pic>
            <p:nvPicPr>
              <p:cNvPr id="30" name="墨迹 29"/>
            </p:nvPicPr>
            <p:blipFill>
              <a:blip/>
            </p:blipFill>
            <p:spPr>
              <a:xfrm>
                <a:off x="5843827" y="1453456"/>
                <a:ext cx="115122" cy="25505"/>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31" name="墨迹 30"/>
              <p14:cNvContentPartPr/>
              <p14:nvPr/>
            </p14:nvContentPartPr>
            <p14:xfrm>
              <a:off x="5778042" y="1504295"/>
              <a:ext cx="321555" cy="323352"/>
            </p14:xfrm>
          </p:contentPart>
        </mc:Choice>
        <mc:Fallback xmlns="">
          <p:pic>
            <p:nvPicPr>
              <p:cNvPr id="31" name="墨迹 30"/>
            </p:nvPicPr>
            <p:blipFill>
              <a:blip/>
            </p:blipFill>
            <p:spPr>
              <a:xfrm>
                <a:off x="5778042" y="1504295"/>
                <a:ext cx="321555" cy="323352"/>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32" name="墨迹 31"/>
              <p14:cNvContentPartPr/>
              <p14:nvPr/>
            </p14:nvContentPartPr>
            <p14:xfrm>
              <a:off x="6200157" y="1424185"/>
              <a:ext cx="79490" cy="98597"/>
            </p14:xfrm>
          </p:contentPart>
        </mc:Choice>
        <mc:Fallback xmlns="">
          <p:pic>
            <p:nvPicPr>
              <p:cNvPr id="32" name="墨迹 31"/>
            </p:nvPicPr>
            <p:blipFill>
              <a:blip/>
            </p:blipFill>
            <p:spPr>
              <a:xfrm>
                <a:off x="6200157" y="1424185"/>
                <a:ext cx="79490" cy="98597"/>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33" name="墨迹 32"/>
              <p14:cNvContentPartPr/>
              <p14:nvPr/>
            </p14:nvContentPartPr>
            <p14:xfrm>
              <a:off x="6116557" y="1555648"/>
              <a:ext cx="142019" cy="302811"/>
            </p14:xfrm>
          </p:contentPart>
        </mc:Choice>
        <mc:Fallback xmlns="">
          <p:pic>
            <p:nvPicPr>
              <p:cNvPr id="33" name="墨迹 32"/>
            </p:nvPicPr>
            <p:blipFill>
              <a:blip/>
            </p:blipFill>
            <p:spPr>
              <a:xfrm>
                <a:off x="6116557" y="1555648"/>
                <a:ext cx="142019" cy="302811"/>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34" name="墨迹 33"/>
              <p14:cNvContentPartPr/>
              <p14:nvPr/>
            </p14:nvContentPartPr>
            <p14:xfrm>
              <a:off x="6183712" y="1747365"/>
              <a:ext cx="232985" cy="75318"/>
            </p14:xfrm>
          </p:contentPart>
        </mc:Choice>
        <mc:Fallback xmlns="">
          <p:pic>
            <p:nvPicPr>
              <p:cNvPr id="34" name="墨迹 33"/>
            </p:nvPicPr>
            <p:blipFill>
              <a:blip/>
            </p:blipFill>
            <p:spPr>
              <a:xfrm>
                <a:off x="6183712" y="1747365"/>
                <a:ext cx="232985" cy="75318"/>
              </a:xfrm>
              <a:prstGeom prst="rect"/>
            </p:spPr>
          </p:pic>
        </mc:Fallback>
      </mc:AlternateContent>
      <mc:AlternateContent xmlns:mc="http://schemas.openxmlformats.org/markup-compatibility/2006" xmlns:p14="http://schemas.microsoft.com/office/powerpoint/2010/main">
        <mc:Choice Requires="p14">
          <p:contentPart r:id="rId20" p14:bwMode="auto">
            <p14:nvContentPartPr>
              <p14:cNvPr id="35" name="墨迹 34"/>
              <p14:cNvContentPartPr/>
              <p14:nvPr/>
            </p14:nvContentPartPr>
            <p14:xfrm>
              <a:off x="6644201" y="1522782"/>
              <a:ext cx="71266" cy="10956"/>
            </p14:xfrm>
          </p:contentPart>
        </mc:Choice>
        <mc:Fallback xmlns="">
          <p:pic>
            <p:nvPicPr>
              <p:cNvPr id="35" name="墨迹 34"/>
            </p:nvPicPr>
            <p:blipFill>
              <a:blip/>
            </p:blipFill>
            <p:spPr>
              <a:xfrm>
                <a:off x="6644201" y="1522782"/>
                <a:ext cx="71266" cy="10956"/>
              </a:xfrm>
              <a:prstGeom prst="rect"/>
            </p:spPr>
          </p:pic>
        </mc:Fallback>
      </mc:AlternateContent>
      <mc:AlternateContent xmlns:mc="http://schemas.openxmlformats.org/markup-compatibility/2006" xmlns:p14="http://schemas.microsoft.com/office/powerpoint/2010/main">
        <mc:Choice Requires="p14">
          <p:contentPart r:id="rId21" p14:bwMode="auto">
            <p14:nvContentPartPr>
              <p14:cNvPr id="36" name="墨迹 35"/>
              <p14:cNvContentPartPr/>
              <p14:nvPr/>
            </p14:nvContentPartPr>
            <p14:xfrm>
              <a:off x="6655165" y="1555648"/>
              <a:ext cx="38374" cy="238620"/>
            </p14:xfrm>
          </p:contentPart>
        </mc:Choice>
        <mc:Fallback xmlns="">
          <p:pic>
            <p:nvPicPr>
              <p:cNvPr id="36" name="墨迹 35"/>
            </p:nvPicPr>
            <p:blipFill>
              <a:blip/>
            </p:blipFill>
            <p:spPr>
              <a:xfrm>
                <a:off x="6655165" y="1555648"/>
                <a:ext cx="38374" cy="238620"/>
              </a:xfrm>
              <a:prstGeom prst="rect"/>
            </p:spPr>
          </p:pic>
        </mc:Fallback>
      </mc:AlternateContent>
      <mc:AlternateContent xmlns:mc="http://schemas.openxmlformats.org/markup-compatibility/2006" xmlns:p14="http://schemas.microsoft.com/office/powerpoint/2010/main">
        <mc:Choice Requires="p14">
          <p:contentPart r:id="rId22" p14:bwMode="auto">
            <p14:nvContentPartPr>
              <p14:cNvPr id="37" name="墨迹 36"/>
              <p14:cNvContentPartPr/>
              <p14:nvPr/>
            </p14:nvContentPartPr>
            <p14:xfrm>
              <a:off x="6748359" y="1396797"/>
              <a:ext cx="191871" cy="487509"/>
            </p14:xfrm>
          </p:contentPart>
        </mc:Choice>
        <mc:Fallback xmlns="">
          <p:pic>
            <p:nvPicPr>
              <p:cNvPr id="37" name="墨迹 36"/>
            </p:nvPicPr>
            <p:blipFill>
              <a:blip/>
            </p:blipFill>
            <p:spPr>
              <a:xfrm>
                <a:off x="6748359" y="1396797"/>
                <a:ext cx="191871" cy="487509"/>
              </a:xfrm>
              <a:prstGeom prst="rect"/>
            </p:spPr>
          </p:pic>
        </mc:Fallback>
      </mc:AlternateContent>
      <mc:AlternateContent xmlns:mc="http://schemas.openxmlformats.org/markup-compatibility/2006" xmlns:p14="http://schemas.microsoft.com/office/powerpoint/2010/main">
        <mc:Choice Requires="p14">
          <p:contentPart r:id="rId23" p14:bwMode="auto">
            <p14:nvContentPartPr>
              <p14:cNvPr id="38" name="墨迹 37"/>
              <p14:cNvContentPartPr/>
              <p14:nvPr/>
            </p14:nvContentPartPr>
            <p14:xfrm>
              <a:off x="6726431" y="1593992"/>
              <a:ext cx="173540" cy="134202"/>
            </p14:xfrm>
          </p:contentPart>
        </mc:Choice>
        <mc:Fallback xmlns="">
          <p:pic>
            <p:nvPicPr>
              <p:cNvPr id="38" name="墨迹 37"/>
            </p:nvPicPr>
            <p:blipFill>
              <a:blip/>
            </p:blipFill>
            <p:spPr>
              <a:xfrm>
                <a:off x="6726431" y="1593992"/>
                <a:ext cx="173540" cy="134202"/>
              </a:xfrm>
              <a:prstGeom prst="rect"/>
            </p:spPr>
          </p:pic>
        </mc:Fallback>
      </mc:AlternateContent>
      <mc:AlternateContent xmlns:mc="http://schemas.openxmlformats.org/markup-compatibility/2006" xmlns:p14="http://schemas.microsoft.com/office/powerpoint/2010/main">
        <mc:Choice Requires="p14">
          <p:contentPart r:id="rId24" p14:bwMode="auto">
            <p14:nvContentPartPr>
              <p14:cNvPr id="39" name="墨迹 38"/>
              <p14:cNvContentPartPr/>
              <p14:nvPr/>
            </p14:nvContentPartPr>
            <p14:xfrm>
              <a:off x="7066316" y="1387724"/>
              <a:ext cx="374490" cy="323352"/>
            </p14:xfrm>
          </p:contentPart>
        </mc:Choice>
        <mc:Fallback xmlns="">
          <p:pic>
            <p:nvPicPr>
              <p:cNvPr id="39" name="墨迹 38"/>
            </p:nvPicPr>
            <p:blipFill>
              <a:blip/>
            </p:blipFill>
            <p:spPr>
              <a:xfrm>
                <a:off x="7066316" y="1387724"/>
                <a:ext cx="374490" cy="323352"/>
              </a:xfrm>
              <a:prstGeom prst="rect"/>
            </p:spPr>
          </p:pic>
        </mc:Fallback>
      </mc:AlternateContent>
      <mc:AlternateContent xmlns:mc="http://schemas.openxmlformats.org/markup-compatibility/2006" xmlns:p14="http://schemas.microsoft.com/office/powerpoint/2010/main">
        <mc:Choice Requires="p14">
          <p:contentPart r:id="rId25" p14:bwMode="auto">
            <p14:nvContentPartPr>
              <p14:cNvPr id="40" name="墨迹 39"/>
              <p14:cNvContentPartPr/>
              <p14:nvPr/>
            </p14:nvContentPartPr>
            <p14:xfrm>
              <a:off x="7164992" y="1670678"/>
              <a:ext cx="41115" cy="161591"/>
            </p14:xfrm>
          </p:contentPart>
        </mc:Choice>
        <mc:Fallback xmlns="">
          <p:pic>
            <p:nvPicPr>
              <p:cNvPr id="40" name="墨迹 39"/>
            </p:nvPicPr>
            <p:blipFill>
              <a:blip/>
            </p:blipFill>
            <p:spPr>
              <a:xfrm>
                <a:off x="7164992" y="1670678"/>
                <a:ext cx="41115" cy="161591"/>
              </a:xfrm>
              <a:prstGeom prst="rect"/>
            </p:spPr>
          </p:pic>
        </mc:Fallback>
      </mc:AlternateContent>
      <mc:AlternateContent xmlns:mc="http://schemas.openxmlformats.org/markup-compatibility/2006" xmlns:p14="http://schemas.microsoft.com/office/powerpoint/2010/main">
        <mc:Choice Requires="p14">
          <p:contentPart r:id="rId26" p14:bwMode="auto">
            <p14:nvContentPartPr>
              <p14:cNvPr id="41" name="墨迹 40"/>
              <p14:cNvContentPartPr/>
              <p14:nvPr/>
            </p14:nvContentPartPr>
            <p14:xfrm>
              <a:off x="7208848" y="1647398"/>
              <a:ext cx="156237" cy="314280"/>
            </p14:xfrm>
          </p:contentPart>
        </mc:Choice>
        <mc:Fallback xmlns="">
          <p:pic>
            <p:nvPicPr>
              <p:cNvPr id="41" name="墨迹 40"/>
            </p:nvPicPr>
            <p:blipFill>
              <a:blip/>
            </p:blipFill>
            <p:spPr>
              <a:xfrm>
                <a:off x="7208848" y="1647398"/>
                <a:ext cx="156237" cy="314280"/>
              </a:xfrm>
              <a:prstGeom prst="rect"/>
            </p:spPr>
          </p:pic>
        </mc:Fallback>
      </mc:AlternateContent>
      <mc:AlternateContent xmlns:mc="http://schemas.openxmlformats.org/markup-compatibility/2006" xmlns:p14="http://schemas.microsoft.com/office/powerpoint/2010/main">
        <mc:Choice Requires="p14">
          <p:contentPart r:id="rId27" p14:bwMode="auto">
            <p14:nvContentPartPr>
              <p14:cNvPr id="42" name="墨迹 41"/>
              <p14:cNvContentPartPr/>
              <p14:nvPr/>
            </p14:nvContentPartPr>
            <p14:xfrm>
              <a:off x="7506248" y="1451573"/>
              <a:ext cx="165831" cy="354677"/>
            </p14:xfrm>
          </p:contentPart>
        </mc:Choice>
        <mc:Fallback xmlns="">
          <p:pic>
            <p:nvPicPr>
              <p:cNvPr id="42" name="墨迹 41"/>
            </p:nvPicPr>
            <p:blipFill>
              <a:blip/>
            </p:blipFill>
            <p:spPr>
              <a:xfrm>
                <a:off x="7506248" y="1451573"/>
                <a:ext cx="165831" cy="354677"/>
              </a:xfrm>
              <a:prstGeom prst="rect"/>
            </p:spPr>
          </p:pic>
        </mc:Fallback>
      </mc:AlternateContent>
      <mc:AlternateContent xmlns:mc="http://schemas.openxmlformats.org/markup-compatibility/2006" xmlns:p14="http://schemas.microsoft.com/office/powerpoint/2010/main">
        <mc:Choice Requires="p14">
          <p:contentPart r:id="rId28" p14:bwMode="auto">
            <p14:nvContentPartPr>
              <p14:cNvPr id="43" name="墨迹 42"/>
              <p14:cNvContentPartPr/>
              <p14:nvPr/>
            </p14:nvContentPartPr>
            <p14:xfrm>
              <a:off x="7570661" y="1692589"/>
              <a:ext cx="117863" cy="87642"/>
            </p14:xfrm>
          </p:contentPart>
        </mc:Choice>
        <mc:Fallback xmlns="">
          <p:pic>
            <p:nvPicPr>
              <p:cNvPr id="43" name="墨迹 42"/>
            </p:nvPicPr>
            <p:blipFill>
              <a:blip/>
            </p:blipFill>
            <p:spPr>
              <a:xfrm>
                <a:off x="7570661" y="1692589"/>
                <a:ext cx="117863" cy="87642"/>
              </a:xfrm>
              <a:prstGeom prst="rect"/>
            </p:spPr>
          </p:pic>
        </mc:Fallback>
      </mc:AlternateContent>
      <mc:AlternateContent xmlns:mc="http://schemas.openxmlformats.org/markup-compatibility/2006" xmlns:p14="http://schemas.microsoft.com/office/powerpoint/2010/main">
        <mc:Choice Requires="p14">
          <p:contentPart r:id="rId29" p14:bwMode="auto">
            <p14:nvContentPartPr>
              <p14:cNvPr id="44" name="墨迹 43"/>
              <p14:cNvContentPartPr/>
              <p14:nvPr/>
            </p14:nvContentPartPr>
            <p14:xfrm>
              <a:off x="7775380" y="1413230"/>
              <a:ext cx="187245" cy="337730"/>
            </p14:xfrm>
          </p:contentPart>
        </mc:Choice>
        <mc:Fallback xmlns="">
          <p:pic>
            <p:nvPicPr>
              <p:cNvPr id="44" name="墨迹 43"/>
            </p:nvPicPr>
            <p:blipFill>
              <a:blip/>
            </p:blipFill>
            <p:spPr>
              <a:xfrm>
                <a:off x="7775380" y="1413230"/>
                <a:ext cx="187245" cy="337730"/>
              </a:xfrm>
              <a:prstGeom prst="rect"/>
            </p:spPr>
          </p:pic>
        </mc:Fallback>
      </mc:AlternateContent>
      <mc:AlternateContent xmlns:mc="http://schemas.openxmlformats.org/markup-compatibility/2006" xmlns:p14="http://schemas.microsoft.com/office/powerpoint/2010/main">
        <mc:Choice Requires="p14">
          <p:contentPart r:id="rId30" p14:bwMode="auto">
            <p14:nvContentPartPr>
              <p14:cNvPr id="45" name="墨迹 44"/>
              <p14:cNvContentPartPr/>
              <p14:nvPr/>
            </p14:nvContentPartPr>
            <p14:xfrm>
              <a:off x="6934748" y="2086979"/>
              <a:ext cx="118548" cy="284837"/>
            </p14:xfrm>
          </p:contentPart>
        </mc:Choice>
        <mc:Fallback xmlns="">
          <p:pic>
            <p:nvPicPr>
              <p:cNvPr id="45" name="墨迹 44"/>
            </p:nvPicPr>
            <p:blipFill>
              <a:blip/>
            </p:blipFill>
            <p:spPr>
              <a:xfrm>
                <a:off x="6934748" y="2086979"/>
                <a:ext cx="118548" cy="284837"/>
              </a:xfrm>
              <a:prstGeom prst="rect"/>
            </p:spPr>
          </p:pic>
        </mc:Fallback>
      </mc:AlternateContent>
      <mc:AlternateContent xmlns:mc="http://schemas.openxmlformats.org/markup-compatibility/2006" xmlns:p14="http://schemas.microsoft.com/office/powerpoint/2010/main">
        <mc:Choice Requires="p14">
          <p:contentPart r:id="rId31" p14:bwMode="auto">
            <p14:nvContentPartPr>
              <p14:cNvPr id="46" name="墨迹 45"/>
              <p14:cNvContentPartPr/>
              <p14:nvPr/>
            </p14:nvContentPartPr>
            <p14:xfrm>
              <a:off x="6923783" y="2380032"/>
              <a:ext cx="153497" cy="119823"/>
            </p14:xfrm>
          </p:contentPart>
        </mc:Choice>
        <mc:Fallback xmlns="">
          <p:pic>
            <p:nvPicPr>
              <p:cNvPr id="46" name="墨迹 45"/>
            </p:nvPicPr>
            <p:blipFill>
              <a:blip/>
            </p:blipFill>
            <p:spPr>
              <a:xfrm>
                <a:off x="6923783" y="2380032"/>
                <a:ext cx="153497" cy="119823"/>
              </a:xfrm>
              <a:prstGeom prst="rect"/>
            </p:spPr>
          </p:pic>
        </mc:Fallback>
      </mc:AlternateContent>
      <mc:AlternateContent xmlns:mc="http://schemas.openxmlformats.org/markup-compatibility/2006" xmlns:p14="http://schemas.microsoft.com/office/powerpoint/2010/main">
        <mc:Choice Requires="p14">
          <p:contentPart r:id="rId32" p14:bwMode="auto">
            <p14:nvContentPartPr>
              <p14:cNvPr id="47" name="墨迹 46"/>
              <p14:cNvContentPartPr/>
              <p14:nvPr/>
            </p14:nvContentPartPr>
            <p14:xfrm>
              <a:off x="7066316" y="2130800"/>
              <a:ext cx="156923" cy="222529"/>
            </p14:xfrm>
          </p:contentPart>
        </mc:Choice>
        <mc:Fallback xmlns="">
          <p:pic>
            <p:nvPicPr>
              <p:cNvPr id="47" name="墨迹 46"/>
            </p:nvPicPr>
            <p:blipFill>
              <a:blip/>
            </p:blipFill>
            <p:spPr>
              <a:xfrm>
                <a:off x="7066316" y="2130800"/>
                <a:ext cx="156923" cy="222529"/>
              </a:xfrm>
              <a:prstGeom prst="rect"/>
            </p:spPr>
          </p:pic>
        </mc:Fallback>
      </mc:AlternateContent>
      <mc:AlternateContent xmlns:mc="http://schemas.openxmlformats.org/markup-compatibility/2006" xmlns:p14="http://schemas.microsoft.com/office/powerpoint/2010/main">
        <mc:Choice Requires="p14">
          <p:contentPart r:id="rId33" p14:bwMode="auto">
            <p14:nvContentPartPr>
              <p14:cNvPr id="48" name="墨迹 47"/>
              <p14:cNvContentPartPr/>
              <p14:nvPr/>
            </p14:nvContentPartPr>
            <p14:xfrm>
              <a:off x="7104690" y="2207487"/>
              <a:ext cx="179022" cy="46560"/>
            </p14:xfrm>
          </p:contentPart>
        </mc:Choice>
        <mc:Fallback xmlns="">
          <p:pic>
            <p:nvPicPr>
              <p:cNvPr id="48" name="墨迹 47"/>
            </p:nvPicPr>
            <p:blipFill>
              <a:blip/>
            </p:blipFill>
            <p:spPr>
              <a:xfrm>
                <a:off x="7104690" y="2207487"/>
                <a:ext cx="179022" cy="46560"/>
              </a:xfrm>
              <a:prstGeom prst="rect"/>
            </p:spPr>
          </p:pic>
        </mc:Fallback>
      </mc:AlternateContent>
      <mc:AlternateContent xmlns:mc="http://schemas.openxmlformats.org/markup-compatibility/2006" xmlns:p14="http://schemas.microsoft.com/office/powerpoint/2010/main">
        <mc:Choice Requires="p14">
          <p:contentPart r:id="rId34" p14:bwMode="auto">
            <p14:nvContentPartPr>
              <p14:cNvPr id="49" name="墨迹 48"/>
              <p14:cNvContentPartPr/>
              <p14:nvPr/>
            </p14:nvContentPartPr>
            <p14:xfrm>
              <a:off x="7132100" y="2292390"/>
              <a:ext cx="191870" cy="194285"/>
            </p14:xfrm>
          </p:contentPart>
        </mc:Choice>
        <mc:Fallback xmlns="">
          <p:pic>
            <p:nvPicPr>
              <p:cNvPr id="49" name="墨迹 48"/>
            </p:nvPicPr>
            <p:blipFill>
              <a:blip/>
            </p:blipFill>
            <p:spPr>
              <a:xfrm>
                <a:off x="7132100" y="2292390"/>
                <a:ext cx="191870" cy="194285"/>
              </a:xfrm>
              <a:prstGeom prst="rect"/>
            </p:spPr>
          </p:pic>
        </mc:Fallback>
      </mc:AlternateContent>
      <mc:AlternateContent xmlns:mc="http://schemas.openxmlformats.org/markup-compatibility/2006" xmlns:p14="http://schemas.microsoft.com/office/powerpoint/2010/main">
        <mc:Choice Requires="p14">
          <p:contentPart r:id="rId35" p14:bwMode="auto">
            <p14:nvContentPartPr>
              <p14:cNvPr id="50" name="墨迹 49"/>
              <p14:cNvContentPartPr/>
              <p14:nvPr/>
            </p14:nvContentPartPr>
            <p14:xfrm>
              <a:off x="7329453" y="2144494"/>
              <a:ext cx="129341" cy="347145"/>
            </p14:xfrm>
          </p:contentPart>
        </mc:Choice>
        <mc:Fallback xmlns="">
          <p:pic>
            <p:nvPicPr>
              <p:cNvPr id="50" name="墨迹 49"/>
            </p:nvPicPr>
            <p:blipFill>
              <a:blip/>
            </p:blipFill>
            <p:spPr>
              <a:xfrm>
                <a:off x="7329453" y="2144494"/>
                <a:ext cx="129341" cy="347145"/>
              </a:xfrm>
              <a:prstGeom prst="rect"/>
            </p:spPr>
          </p:pic>
        </mc:Fallback>
      </mc:AlternateContent>
      <mc:AlternateContent xmlns:mc="http://schemas.openxmlformats.org/markup-compatibility/2006" xmlns:p14="http://schemas.microsoft.com/office/powerpoint/2010/main">
        <mc:Choice Requires="p14">
          <p:contentPart r:id="rId36" p14:bwMode="auto">
            <p14:nvContentPartPr>
              <p14:cNvPr id="51" name="墨迹 50"/>
              <p14:cNvContentPartPr/>
              <p14:nvPr/>
            </p14:nvContentPartPr>
            <p14:xfrm>
              <a:off x="7510359" y="2054113"/>
              <a:ext cx="120604" cy="205411"/>
            </p14:xfrm>
          </p:contentPart>
        </mc:Choice>
        <mc:Fallback xmlns="">
          <p:pic>
            <p:nvPicPr>
              <p:cNvPr id="51" name="墨迹 50"/>
            </p:nvPicPr>
            <p:blipFill>
              <a:blip/>
            </p:blipFill>
            <p:spPr>
              <a:xfrm>
                <a:off x="7510359" y="2054113"/>
                <a:ext cx="120604" cy="205411"/>
              </a:xfrm>
              <a:prstGeom prst="rect"/>
            </p:spPr>
          </p:pic>
        </mc:Fallback>
      </mc:AlternateContent>
      <mc:AlternateContent xmlns:mc="http://schemas.openxmlformats.org/markup-compatibility/2006" xmlns:p14="http://schemas.microsoft.com/office/powerpoint/2010/main">
        <mc:Choice Requires="p14">
          <p:contentPart r:id="rId37" p14:bwMode="auto">
            <p14:nvContentPartPr>
              <p14:cNvPr id="52" name="墨迹 51"/>
              <p14:cNvContentPartPr/>
              <p14:nvPr/>
            </p14:nvContentPartPr>
            <p14:xfrm>
              <a:off x="7614518" y="2118133"/>
              <a:ext cx="137050" cy="34577"/>
            </p14:xfrm>
          </p:contentPart>
        </mc:Choice>
        <mc:Fallback xmlns="">
          <p:pic>
            <p:nvPicPr>
              <p:cNvPr id="52" name="墨迹 51"/>
            </p:nvPicPr>
            <p:blipFill>
              <a:blip/>
            </p:blipFill>
            <p:spPr>
              <a:xfrm>
                <a:off x="7614518" y="2118133"/>
                <a:ext cx="137050" cy="34577"/>
              </a:xfrm>
              <a:prstGeom prst="rect"/>
            </p:spPr>
          </p:pic>
        </mc:Fallback>
      </mc:AlternateContent>
      <mc:AlternateContent xmlns:mc="http://schemas.openxmlformats.org/markup-compatibility/2006" xmlns:p14="http://schemas.microsoft.com/office/powerpoint/2010/main">
        <mc:Choice Requires="p14">
          <p:contentPart r:id="rId38" p14:bwMode="auto">
            <p14:nvContentPartPr>
              <p14:cNvPr id="53" name="墨迹 52"/>
              <p14:cNvContentPartPr/>
              <p14:nvPr/>
            </p14:nvContentPartPr>
            <p14:xfrm>
              <a:off x="7613832" y="2240353"/>
              <a:ext cx="80175" cy="96200"/>
            </p14:xfrm>
          </p:contentPart>
        </mc:Choice>
        <mc:Fallback xmlns="">
          <p:pic>
            <p:nvPicPr>
              <p:cNvPr id="53" name="墨迹 52"/>
            </p:nvPicPr>
            <p:blipFill>
              <a:blip/>
            </p:blipFill>
            <p:spPr>
              <a:xfrm>
                <a:off x="7613832" y="2240353"/>
                <a:ext cx="80175" cy="96200"/>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xit" presetSubtype="0" fill="hold" nodeType="withEffect">
                                  <p:stCondLst>
                                    <p:cond delay="0"/>
                                  </p:stCondLst>
                                  <p:childTnLst>
                                    <p:set>
                                      <p:cBhvr>
                                        <p:cTn id="32" dur="1" fill="hold">
                                          <p:stCondLst>
                                            <p:cond delay="0"/>
                                          </p:stCondLst>
                                        </p:cTn>
                                        <p:tgtEl>
                                          <p:spTgt spid="8"/>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BFS Implementation</a:t>
            </a:r>
            <a:endParaRPr lang="en-US" dirty="0"/>
          </a:p>
        </p:txBody>
      </p:sp>
      <p:sp>
        <p:nvSpPr>
          <p:cNvPr id="3" name="内容占位符 2"/>
          <p:cNvSpPr>
            <a:spLocks noGrp="1"/>
          </p:cNvSpPr>
          <p:nvPr>
            <p:ph idx="1"/>
          </p:nvPr>
        </p:nvSpPr>
        <p:spPr>
          <a:xfrm>
            <a:off x="628650" y="1690688"/>
            <a:ext cx="7886700" cy="4802185"/>
          </a:xfrm>
        </p:spPr>
        <p:txBody>
          <a:bodyPr>
            <a:normAutofit/>
          </a:bodyPr>
          <a:lstStyle/>
          <a:p>
            <a:pPr>
              <a:spcBef>
                <a:spcPts val="600"/>
              </a:spcBef>
            </a:pPr>
            <a:r>
              <a:rPr lang="en-US" sz="2400" dirty="0"/>
              <a:t>How to implement BFS? </a:t>
            </a:r>
            <a:r>
              <a:rPr lang="en-US" sz="2000" dirty="0">
                <a:solidFill>
                  <a:schemeClr val="tx1">
                    <a:lumMod val="65000"/>
                    <a:lumOff val="35000"/>
                  </a:schemeClr>
                </a:solidFill>
              </a:rPr>
              <a:t>(Hint: recall traversal-by-layer in trees)</a:t>
            </a:r>
            <a:endParaRPr lang="en-US" sz="2400" dirty="0">
              <a:solidFill>
                <a:schemeClr val="tx1">
                  <a:lumMod val="65000"/>
                  <a:lumOff val="35000"/>
                </a:schemeClr>
              </a:solidFill>
            </a:endParaRPr>
          </a:p>
          <a:p>
            <a:pPr>
              <a:spcBef>
                <a:spcPts val="600"/>
              </a:spcBef>
            </a:pPr>
            <a:r>
              <a:rPr lang="en-US" sz="2400" dirty="0"/>
              <a:t>Use a FIFO Queue!</a:t>
            </a:r>
            <a:endParaRPr lang="en-US" sz="2400" dirty="0"/>
          </a:p>
          <a:p>
            <a:pPr>
              <a:spcBef>
                <a:spcPts val="600"/>
              </a:spcBef>
            </a:pPr>
            <a:endParaRPr lang="en-US" sz="2400" dirty="0"/>
          </a:p>
          <a:p>
            <a:pPr>
              <a:spcBef>
                <a:spcPts val="600"/>
              </a:spcBef>
            </a:pPr>
            <a:r>
              <a:rPr lang="en-US" sz="2400" dirty="0"/>
              <a:t>Nodes have 3 status:</a:t>
            </a:r>
            <a:endParaRPr lang="en-US" sz="2000" dirty="0"/>
          </a:p>
          <a:p>
            <a:pPr lvl="1">
              <a:spcBef>
                <a:spcPts val="600"/>
              </a:spcBef>
            </a:pPr>
            <a:r>
              <a:rPr lang="en-US" sz="2000" b="1" dirty="0">
                <a:solidFill>
                  <a:schemeClr val="accent1">
                    <a:lumMod val="75000"/>
                  </a:schemeClr>
                </a:solidFill>
              </a:rPr>
              <a:t>Undiscovered</a:t>
            </a:r>
            <a:r>
              <a:rPr lang="en-US" sz="2000" dirty="0">
                <a:solidFill>
                  <a:schemeClr val="accent1">
                    <a:lumMod val="75000"/>
                  </a:schemeClr>
                </a:solidFill>
              </a:rPr>
              <a:t> (WHITE):</a:t>
            </a:r>
            <a:r>
              <a:rPr lang="en-US" sz="2000" dirty="0"/>
              <a:t> </a:t>
            </a:r>
            <a:r>
              <a:rPr lang="en-US" sz="2000" dirty="0">
                <a:solidFill>
                  <a:schemeClr val="tx1">
                    <a:lumMod val="65000"/>
                    <a:lumOff val="35000"/>
                  </a:schemeClr>
                </a:solidFill>
              </a:rPr>
              <a:t>Not in queue yet</a:t>
            </a:r>
            <a:r>
              <a:rPr lang="en-US" sz="2000" dirty="0"/>
              <a:t>.</a:t>
            </a:r>
            <a:endParaRPr lang="en-US" sz="2000" dirty="0"/>
          </a:p>
          <a:p>
            <a:pPr lvl="1">
              <a:spcBef>
                <a:spcPts val="600"/>
              </a:spcBef>
            </a:pPr>
            <a:r>
              <a:rPr lang="en-US" sz="2000" b="1" dirty="0">
                <a:solidFill>
                  <a:schemeClr val="accent1">
                    <a:lumMod val="75000"/>
                  </a:schemeClr>
                </a:solidFill>
              </a:rPr>
              <a:t>Discovered but not visited</a:t>
            </a:r>
            <a:r>
              <a:rPr lang="en-US" sz="2000" dirty="0">
                <a:solidFill>
                  <a:schemeClr val="accent1">
                    <a:lumMod val="75000"/>
                  </a:schemeClr>
                </a:solidFill>
              </a:rPr>
              <a:t> (GRAY):</a:t>
            </a:r>
            <a:r>
              <a:rPr lang="en-US" sz="2000" dirty="0"/>
              <a:t> </a:t>
            </a:r>
            <a:r>
              <a:rPr lang="en-US" sz="2000" dirty="0">
                <a:solidFill>
                  <a:schemeClr val="tx1">
                    <a:lumMod val="65000"/>
                    <a:lumOff val="35000"/>
                  </a:schemeClr>
                </a:solidFill>
              </a:rPr>
              <a:t>In queue but not processed</a:t>
            </a:r>
            <a:r>
              <a:rPr lang="en-US" sz="2000" dirty="0"/>
              <a:t>.</a:t>
            </a:r>
            <a:endParaRPr lang="en-US" sz="2000" dirty="0"/>
          </a:p>
          <a:p>
            <a:pPr lvl="1">
              <a:spcBef>
                <a:spcPts val="600"/>
              </a:spcBef>
            </a:pPr>
            <a:r>
              <a:rPr lang="en-US" sz="2000" b="1" dirty="0">
                <a:solidFill>
                  <a:schemeClr val="accent1">
                    <a:lumMod val="75000"/>
                  </a:schemeClr>
                </a:solidFill>
              </a:rPr>
              <a:t>Visited</a:t>
            </a:r>
            <a:r>
              <a:rPr lang="en-US" sz="2000" dirty="0">
                <a:solidFill>
                  <a:schemeClr val="accent1">
                    <a:lumMod val="75000"/>
                  </a:schemeClr>
                </a:solidFill>
              </a:rPr>
              <a:t> (BLACK):</a:t>
            </a:r>
            <a:r>
              <a:rPr lang="en-US" sz="2000" dirty="0"/>
              <a:t> </a:t>
            </a:r>
            <a:r>
              <a:rPr lang="en-US" sz="2000" dirty="0">
                <a:solidFill>
                  <a:schemeClr val="tx1">
                    <a:lumMod val="65000"/>
                    <a:lumOff val="35000"/>
                  </a:schemeClr>
                </a:solidFill>
              </a:rPr>
              <a:t>Ejected from queue and processed</a:t>
            </a:r>
            <a:r>
              <a:rPr lang="en-US" sz="2000" dirty="0"/>
              <a:t>.</a:t>
            </a:r>
            <a:endParaRPr lang="en-US" sz="2000" dirty="0"/>
          </a:p>
          <a:p>
            <a:pPr>
              <a:spcBef>
                <a:spcPts val="600"/>
              </a:spcBef>
            </a:pPr>
            <a:endParaRPr lang="en-US" sz="2400" dirty="0"/>
          </a:p>
          <a:p>
            <a:pPr>
              <a:spcBef>
                <a:spcPts val="600"/>
              </a:spcBef>
            </a:pPr>
            <a:r>
              <a:rPr lang="en-US" sz="2400" dirty="0"/>
              <a:t>We can “store” a shortest path, </a:t>
            </a:r>
            <a:br>
              <a:rPr lang="en-US" sz="2400" dirty="0"/>
            </a:br>
            <a:r>
              <a:rPr lang="en-US" sz="2400" dirty="0"/>
              <a:t>instead of only the length of the path.</a:t>
            </a:r>
            <a:endParaRPr lang="en-US" sz="2400" dirty="0"/>
          </a:p>
        </p:txBody>
      </p:sp>
      <p:sp>
        <p:nvSpPr>
          <p:cNvPr id="19" name="矩形 18"/>
          <p:cNvSpPr/>
          <p:nvPr/>
        </p:nvSpPr>
        <p:spPr>
          <a:xfrm>
            <a:off x="4779818" y="365125"/>
            <a:ext cx="3735532" cy="283956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r>
              <a:rPr lang="en-GB" sz="1600" b="1" u="sng" dirty="0" err="1">
                <a:solidFill>
                  <a:schemeClr val="tx1"/>
                </a:solidFill>
              </a:rPr>
              <a:t>BFSSkeleton</a:t>
            </a:r>
            <a:r>
              <a:rPr lang="en-GB" sz="1600" b="1" u="sng" dirty="0">
                <a:solidFill>
                  <a:schemeClr val="tx1"/>
                </a:solidFill>
              </a:rPr>
              <a:t>(G,s):</a:t>
            </a:r>
            <a:endParaRPr lang="en-GB" sz="1600" b="1" u="sng" dirty="0">
              <a:solidFill>
                <a:schemeClr val="tx1"/>
              </a:solidFill>
            </a:endParaRPr>
          </a:p>
          <a:p>
            <a:pPr>
              <a:lnSpc>
                <a:spcPct val="90000"/>
              </a:lnSpc>
            </a:pPr>
            <a:r>
              <a:rPr lang="en-GB" sz="1600" dirty="0">
                <a:solidFill>
                  <a:schemeClr val="tx1"/>
                </a:solidFill>
                <a:latin typeface="Courier New" pitchFamily="49" charset="0"/>
                <a:cs typeface="Courier New" pitchFamily="49" charset="0"/>
              </a:rPr>
              <a:t>for (each u in V)</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u.dist</a:t>
            </a:r>
            <a:r>
              <a:rPr lang="en-GB" sz="1600" dirty="0">
                <a:solidFill>
                  <a:schemeClr val="tx1"/>
                </a:solidFill>
                <a:latin typeface="Courier New" pitchFamily="49" charset="0"/>
                <a:cs typeface="Courier New" pitchFamily="49" charset="0"/>
              </a:rPr>
              <a:t>=INF,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=false</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s.dist</a:t>
            </a:r>
            <a:r>
              <a:rPr lang="en-GB" sz="1600" dirty="0">
                <a:solidFill>
                  <a:schemeClr val="tx1"/>
                </a:solidFill>
                <a:latin typeface="Courier New" pitchFamily="49" charset="0"/>
                <a:cs typeface="Courier New" pitchFamily="49" charset="0"/>
              </a:rPr>
              <a:t> = 0</a:t>
            </a:r>
            <a:endParaRPr lang="en-GB" sz="1600" dirty="0">
              <a:solidFill>
                <a:schemeClr val="tx1"/>
              </a:solidFill>
              <a:latin typeface="Courier New" pitchFamily="49" charset="0"/>
              <a:cs typeface="Courier New" pitchFamily="49" charset="0"/>
            </a:endParaRPr>
          </a:p>
          <a:p>
            <a:pPr>
              <a:lnSpc>
                <a:spcPct val="90000"/>
              </a:lnSpc>
            </a:pP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(s)</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while (!</a:t>
            </a:r>
            <a:r>
              <a:rPr lang="en-GB" sz="1600" dirty="0" err="1">
                <a:solidFill>
                  <a:schemeClr val="tx1"/>
                </a:solidFill>
                <a:latin typeface="Courier New" pitchFamily="49" charset="0"/>
                <a:cs typeface="Courier New" pitchFamily="49" charset="0"/>
              </a:rPr>
              <a:t>Q.empty</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u = </a:t>
            </a:r>
            <a:r>
              <a:rPr lang="en-GB" sz="1600" dirty="0" err="1">
                <a:solidFill>
                  <a:schemeClr val="tx1"/>
                </a:solidFill>
                <a:latin typeface="Courier New" pitchFamily="49" charset="0"/>
                <a:cs typeface="Courier New" pitchFamily="49" charset="0"/>
              </a:rPr>
              <a:t>Q.dequeue</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u.visited</a:t>
            </a:r>
            <a:r>
              <a:rPr lang="en-GB" sz="1600" dirty="0">
                <a:solidFill>
                  <a:schemeClr val="tx1"/>
                </a:solidFill>
                <a:latin typeface="Courier New" pitchFamily="49" charset="0"/>
                <a:cs typeface="Courier New" pitchFamily="49" charset="0"/>
              </a:rPr>
              <a:t> = true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for (each edge (</a:t>
            </a:r>
            <a:r>
              <a:rPr lang="en-GB" sz="1600" dirty="0" err="1">
                <a:solidFill>
                  <a:schemeClr val="tx1"/>
                </a:solidFill>
                <a:latin typeface="Courier New" pitchFamily="49" charset="0"/>
                <a:cs typeface="Courier New" pitchFamily="49" charset="0"/>
              </a:rPr>
              <a:t>u,v</a:t>
            </a:r>
            <a:r>
              <a:rPr lang="en-GB" sz="1600" dirty="0">
                <a:solidFill>
                  <a:schemeClr val="tx1"/>
                </a:solidFill>
                <a:latin typeface="Courier New" pitchFamily="49" charset="0"/>
                <a:cs typeface="Courier New" pitchFamily="49" charset="0"/>
              </a:rPr>
              <a:t>) in E)</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if (!</a:t>
            </a:r>
            <a:r>
              <a:rPr lang="en-GB" sz="1600" dirty="0" err="1">
                <a:solidFill>
                  <a:schemeClr val="tx1"/>
                </a:solidFill>
                <a:latin typeface="Courier New" pitchFamily="49" charset="0"/>
                <a:cs typeface="Courier New" pitchFamily="49" charset="0"/>
              </a:rPr>
              <a:t>v.visited</a:t>
            </a:r>
            <a:r>
              <a:rPr lang="en-GB" sz="1600" dirty="0">
                <a:solidFill>
                  <a:schemeClr val="tx1"/>
                </a:solidFill>
                <a:latin typeface="Courier New" pitchFamily="49" charset="0"/>
                <a:cs typeface="Courier New" pitchFamily="49" charset="0"/>
              </a:rPr>
              <a:t>)</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v.dist</a:t>
            </a:r>
            <a:r>
              <a:rPr lang="en-GB" sz="1600" dirty="0">
                <a:solidFill>
                  <a:schemeClr val="tx1"/>
                </a:solidFill>
                <a:latin typeface="Courier New" pitchFamily="49" charset="0"/>
                <a:cs typeface="Courier New" pitchFamily="49" charset="0"/>
              </a:rPr>
              <a:t> = u.dist+1</a:t>
            </a:r>
            <a:endParaRPr lang="en-GB" sz="1600" dirty="0">
              <a:solidFill>
                <a:schemeClr val="tx1"/>
              </a:solidFill>
              <a:latin typeface="Courier New" pitchFamily="49" charset="0"/>
              <a:cs typeface="Courier New" pitchFamily="49" charset="0"/>
            </a:endParaRPr>
          </a:p>
          <a:p>
            <a:pPr>
              <a:lnSpc>
                <a:spcPct val="90000"/>
              </a:lnSpc>
            </a:pPr>
            <a:r>
              <a:rPr lang="en-GB" sz="1600" dirty="0">
                <a:solidFill>
                  <a:schemeClr val="tx1"/>
                </a:solidFill>
                <a:latin typeface="Courier New" pitchFamily="49" charset="0"/>
                <a:cs typeface="Courier New" pitchFamily="49" charset="0"/>
              </a:rPr>
              <a:t>      </a:t>
            </a:r>
            <a:r>
              <a:rPr lang="en-GB" sz="1600" dirty="0" err="1">
                <a:solidFill>
                  <a:schemeClr val="tx1"/>
                </a:solidFill>
                <a:latin typeface="Courier New" pitchFamily="49" charset="0"/>
                <a:cs typeface="Courier New" pitchFamily="49" charset="0"/>
              </a:rPr>
              <a:t>Q.enque</a:t>
            </a:r>
            <a:r>
              <a:rPr lang="en-GB" sz="1600" dirty="0">
                <a:solidFill>
                  <a:schemeClr val="tx1"/>
                </a:solidFill>
                <a:latin typeface="Courier New" pitchFamily="49" charset="0"/>
                <a:cs typeface="Courier New" pitchFamily="49" charset="0"/>
              </a:rPr>
              <a:t>(v)</a:t>
            </a:r>
            <a:endParaRPr lang="en-GB" sz="1600" dirty="0">
              <a:solidFill>
                <a:schemeClr val="tx1"/>
              </a:solidFill>
              <a:latin typeface="Courier New" pitchFamily="49" charset="0"/>
              <a:cs typeface="Courier New" pitchFamily="49" charset="0"/>
            </a:endParaRPr>
          </a:p>
        </p:txBody>
      </p:sp>
      <mc:AlternateContent xmlns:mc="http://schemas.openxmlformats.org/markup-compatibility/2006" xmlns:p14="http://schemas.microsoft.com/office/powerpoint/2010/main">
        <mc:Choice Requires="p14">
          <p:contentPart r:id="rId1" p14:bwMode="auto">
            <p14:nvContentPartPr>
              <p14:cNvPr id="4" name="墨迹 3"/>
              <p14:cNvContentPartPr/>
              <p14:nvPr/>
            </p14:nvContentPartPr>
            <p14:xfrm>
              <a:off x="2582028" y="432733"/>
              <a:ext cx="189130" cy="259503"/>
            </p14:xfrm>
          </p:contentPart>
        </mc:Choice>
        <mc:Fallback xmlns="">
          <p:pic>
            <p:nvPicPr>
              <p:cNvPr id="4" name="墨迹 3"/>
            </p:nvPicPr>
            <p:blipFill>
              <a:blip/>
            </p:blipFill>
            <p:spPr>
              <a:xfrm>
                <a:off x="2582028" y="432733"/>
                <a:ext cx="189130" cy="259503"/>
              </a:xfrm>
              <a:prstGeom prst="rect"/>
            </p:spPr>
          </p:pic>
        </mc:Fallback>
      </mc:AlternateContent>
      <mc:AlternateContent xmlns:mc="http://schemas.openxmlformats.org/markup-compatibility/2006" xmlns:p14="http://schemas.microsoft.com/office/powerpoint/2010/main">
        <mc:Choice Requires="p14">
          <p:contentPart r:id="rId2" p14:bwMode="auto">
            <p14:nvContentPartPr>
              <p14:cNvPr id="5" name="墨迹 4"/>
              <p14:cNvContentPartPr/>
              <p14:nvPr/>
            </p14:nvContentPartPr>
            <p14:xfrm>
              <a:off x="2856129" y="624450"/>
              <a:ext cx="24669" cy="5478"/>
            </p14:xfrm>
          </p:contentPart>
        </mc:Choice>
        <mc:Fallback xmlns="">
          <p:pic>
            <p:nvPicPr>
              <p:cNvPr id="5" name="墨迹 4"/>
            </p:nvPicPr>
            <p:blipFill>
              <a:blip/>
            </p:blipFill>
            <p:spPr>
              <a:xfrm>
                <a:off x="2856129" y="624450"/>
                <a:ext cx="24669" cy="5478"/>
              </a:xfrm>
              <a:prstGeom prst="rect"/>
            </p:spPr>
          </p:pic>
        </mc:Fallback>
      </mc:AlternateContent>
      <mc:AlternateContent xmlns:mc="http://schemas.openxmlformats.org/markup-compatibility/2006" xmlns:p14="http://schemas.microsoft.com/office/powerpoint/2010/main">
        <mc:Choice Requires="p14">
          <p:contentPart r:id="rId3" p14:bwMode="auto">
            <p14:nvContentPartPr>
              <p14:cNvPr id="6" name="墨迹 5"/>
              <p14:cNvContentPartPr/>
              <p14:nvPr/>
            </p14:nvContentPartPr>
            <p14:xfrm>
              <a:off x="2921913" y="305207"/>
              <a:ext cx="287806" cy="339271"/>
            </p14:xfrm>
          </p:contentPart>
        </mc:Choice>
        <mc:Fallback xmlns="">
          <p:pic>
            <p:nvPicPr>
              <p:cNvPr id="6" name="墨迹 5"/>
            </p:nvPicPr>
            <p:blipFill>
              <a:blip/>
            </p:blipFill>
            <p:spPr>
              <a:xfrm>
                <a:off x="2921913" y="305207"/>
                <a:ext cx="287806" cy="339271"/>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7" name="墨迹 6"/>
              <p14:cNvContentPartPr/>
              <p14:nvPr/>
            </p14:nvContentPartPr>
            <p14:xfrm>
              <a:off x="3234388" y="323180"/>
              <a:ext cx="19187" cy="46560"/>
            </p14:xfrm>
          </p:contentPart>
        </mc:Choice>
        <mc:Fallback xmlns="">
          <p:pic>
            <p:nvPicPr>
              <p:cNvPr id="7" name="墨迹 6"/>
            </p:nvPicPr>
            <p:blipFill>
              <a:blip/>
            </p:blipFill>
            <p:spPr>
              <a:xfrm>
                <a:off x="3234388" y="323180"/>
                <a:ext cx="19187" cy="46560"/>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8" name="墨迹 7"/>
              <p14:cNvContentPartPr/>
              <p14:nvPr/>
            </p14:nvContentPartPr>
            <p14:xfrm>
              <a:off x="3283726" y="449166"/>
              <a:ext cx="82231" cy="206780"/>
            </p14:xfrm>
          </p:contentPart>
        </mc:Choice>
        <mc:Fallback xmlns="">
          <p:pic>
            <p:nvPicPr>
              <p:cNvPr id="8" name="墨迹 7"/>
            </p:nvPicPr>
            <p:blipFill>
              <a:blip/>
            </p:blipFill>
            <p:spPr>
              <a:xfrm>
                <a:off x="3283726" y="449166"/>
                <a:ext cx="82231" cy="206780"/>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9" name="墨迹 8"/>
              <p14:cNvContentPartPr/>
              <p14:nvPr/>
            </p14:nvContentPartPr>
            <p14:xfrm>
              <a:off x="3471485" y="436156"/>
              <a:ext cx="75378" cy="235539"/>
            </p14:xfrm>
          </p:contentPart>
        </mc:Choice>
        <mc:Fallback xmlns="">
          <p:pic>
            <p:nvPicPr>
              <p:cNvPr id="9" name="墨迹 8"/>
            </p:nvPicPr>
            <p:blipFill>
              <a:blip/>
            </p:blipFill>
            <p:spPr>
              <a:xfrm>
                <a:off x="3471485" y="436156"/>
                <a:ext cx="75378" cy="235539"/>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10" name="墨迹 9"/>
              <p14:cNvContentPartPr/>
              <p14:nvPr/>
            </p14:nvContentPartPr>
            <p14:xfrm>
              <a:off x="3426259" y="488878"/>
              <a:ext cx="156237" cy="15064"/>
            </p14:xfrm>
          </p:contentPart>
        </mc:Choice>
        <mc:Fallback xmlns="">
          <p:pic>
            <p:nvPicPr>
              <p:cNvPr id="10" name="墨迹 9"/>
            </p:nvPicPr>
            <p:blipFill>
              <a:blip/>
            </p:blipFill>
            <p:spPr>
              <a:xfrm>
                <a:off x="3426259" y="488878"/>
                <a:ext cx="156237" cy="15064"/>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11" name="墨迹 10"/>
              <p14:cNvContentPartPr/>
              <p14:nvPr/>
            </p14:nvContentPartPr>
            <p14:xfrm>
              <a:off x="3766143" y="361523"/>
              <a:ext cx="27410" cy="62993"/>
            </p14:xfrm>
          </p:contentPart>
        </mc:Choice>
        <mc:Fallback xmlns="">
          <p:pic>
            <p:nvPicPr>
              <p:cNvPr id="11" name="墨迹 10"/>
            </p:nvPicPr>
            <p:blipFill>
              <a:blip/>
            </p:blipFill>
            <p:spPr>
              <a:xfrm>
                <a:off x="3766143" y="361523"/>
                <a:ext cx="27410" cy="62993"/>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12" name="墨迹 11"/>
              <p14:cNvContentPartPr/>
              <p14:nvPr/>
            </p14:nvContentPartPr>
            <p14:xfrm>
              <a:off x="3741474" y="372479"/>
              <a:ext cx="95936" cy="315648"/>
            </p14:xfrm>
          </p:contentPart>
        </mc:Choice>
        <mc:Fallback xmlns="">
          <p:pic>
            <p:nvPicPr>
              <p:cNvPr id="12" name="墨迹 11"/>
            </p:nvPicPr>
            <p:blipFill>
              <a:blip/>
            </p:blipFill>
            <p:spPr>
              <a:xfrm>
                <a:off x="3741474" y="372479"/>
                <a:ext cx="95936" cy="315648"/>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13" name="墨迹 12"/>
              <p14:cNvContentPartPr/>
              <p14:nvPr/>
            </p14:nvContentPartPr>
            <p14:xfrm>
              <a:off x="3716805" y="468337"/>
              <a:ext cx="239324" cy="202673"/>
            </p14:xfrm>
          </p:contentPart>
        </mc:Choice>
        <mc:Fallback xmlns="">
          <p:pic>
            <p:nvPicPr>
              <p:cNvPr id="13" name="墨迹 12"/>
            </p:nvPicPr>
            <p:blipFill>
              <a:blip/>
            </p:blipFill>
            <p:spPr>
              <a:xfrm>
                <a:off x="3716805" y="468337"/>
                <a:ext cx="239324" cy="202673"/>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4" name="墨迹 13"/>
              <p14:cNvContentPartPr/>
              <p14:nvPr/>
            </p14:nvContentPartPr>
            <p14:xfrm>
              <a:off x="3831927" y="536808"/>
              <a:ext cx="76749" cy="19172"/>
            </p14:xfrm>
          </p:contentPart>
        </mc:Choice>
        <mc:Fallback xmlns="">
          <p:pic>
            <p:nvPicPr>
              <p:cNvPr id="14" name="墨迹 13"/>
            </p:nvPicPr>
            <p:blipFill>
              <a:blip/>
            </p:blipFill>
            <p:spPr>
              <a:xfrm>
                <a:off x="3831927" y="536808"/>
                <a:ext cx="76749" cy="19172"/>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15" name="墨迹 14"/>
              <p14:cNvContentPartPr/>
              <p14:nvPr/>
            </p14:nvContentPartPr>
            <p14:xfrm>
              <a:off x="4116992" y="331225"/>
              <a:ext cx="158979" cy="219619"/>
            </p14:xfrm>
          </p:contentPart>
        </mc:Choice>
        <mc:Fallback xmlns="">
          <p:pic>
            <p:nvPicPr>
              <p:cNvPr id="15" name="墨迹 14"/>
            </p:nvPicPr>
            <p:blipFill>
              <a:blip/>
            </p:blipFill>
            <p:spPr>
              <a:xfrm>
                <a:off x="4116992" y="331225"/>
                <a:ext cx="158979" cy="219619"/>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16" name="墨迹 15"/>
              <p14:cNvContentPartPr/>
              <p14:nvPr/>
            </p14:nvContentPartPr>
            <p14:xfrm>
              <a:off x="4413021" y="241015"/>
              <a:ext cx="128827" cy="10956"/>
            </p14:xfrm>
          </p:contentPart>
        </mc:Choice>
        <mc:Fallback xmlns="">
          <p:pic>
            <p:nvPicPr>
              <p:cNvPr id="16" name="墨迹 15"/>
            </p:nvPicPr>
            <p:blipFill>
              <a:blip/>
            </p:blipFill>
            <p:spPr>
              <a:xfrm>
                <a:off x="4413021" y="241015"/>
                <a:ext cx="128827" cy="10956"/>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17" name="墨迹 16"/>
              <p14:cNvContentPartPr/>
              <p14:nvPr/>
            </p14:nvContentPartPr>
            <p14:xfrm>
              <a:off x="4451395" y="213627"/>
              <a:ext cx="131568" cy="299901"/>
            </p14:xfrm>
          </p:contentPart>
        </mc:Choice>
        <mc:Fallback xmlns="">
          <p:pic>
            <p:nvPicPr>
              <p:cNvPr id="17" name="墨迹 16"/>
            </p:nvPicPr>
            <p:blipFill>
              <a:blip/>
            </p:blipFill>
            <p:spPr>
              <a:xfrm>
                <a:off x="4451395" y="213627"/>
                <a:ext cx="131568" cy="299901"/>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18" name="墨迹 17"/>
              <p14:cNvContentPartPr/>
              <p14:nvPr/>
            </p14:nvContentPartPr>
            <p14:xfrm>
              <a:off x="4440431" y="399867"/>
              <a:ext cx="82230" cy="13694"/>
            </p14:xfrm>
          </p:contentPart>
        </mc:Choice>
        <mc:Fallback xmlns="">
          <p:pic>
            <p:nvPicPr>
              <p:cNvPr id="18" name="墨迹 17"/>
            </p:nvPicPr>
            <p:blipFill>
              <a:blip/>
            </p:blipFill>
            <p:spPr>
              <a:xfrm>
                <a:off x="4440431" y="399867"/>
                <a:ext cx="82230" cy="13694"/>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20" name="墨迹 19"/>
              <p14:cNvContentPartPr/>
              <p14:nvPr/>
            </p14:nvContentPartPr>
            <p14:xfrm>
              <a:off x="4670676" y="208150"/>
              <a:ext cx="153496" cy="213627"/>
            </p14:xfrm>
          </p:contentPart>
        </mc:Choice>
        <mc:Fallback xmlns="">
          <p:pic>
            <p:nvPicPr>
              <p:cNvPr id="20" name="墨迹 19"/>
            </p:nvPicPr>
            <p:blipFill>
              <a:blip/>
            </p:blipFill>
            <p:spPr>
              <a:xfrm>
                <a:off x="4670676" y="208150"/>
                <a:ext cx="153496" cy="213627"/>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21" name="墨迹 20"/>
              <p14:cNvContentPartPr/>
              <p14:nvPr/>
            </p14:nvContentPartPr>
            <p14:xfrm>
              <a:off x="4886359" y="115030"/>
              <a:ext cx="91995" cy="173401"/>
            </p14:xfrm>
          </p:contentPart>
        </mc:Choice>
        <mc:Fallback xmlns="">
          <p:pic>
            <p:nvPicPr>
              <p:cNvPr id="21" name="墨迹 20"/>
            </p:nvPicPr>
            <p:blipFill>
              <a:blip/>
            </p:blipFill>
            <p:spPr>
              <a:xfrm>
                <a:off x="4886359" y="115030"/>
                <a:ext cx="91995" cy="173401"/>
              </a:xfrm>
              <a:prstGeom prst="rect"/>
            </p:spPr>
          </p:pic>
        </mc:Fallback>
      </mc:AlternateContent>
      <mc:AlternateContent xmlns:mc="http://schemas.openxmlformats.org/markup-compatibility/2006" xmlns:p14="http://schemas.microsoft.com/office/powerpoint/2010/main">
        <mc:Choice Requires="p14">
          <p:contentPart r:id="rId18" p14:bwMode="auto">
            <p14:nvContentPartPr>
              <p14:cNvPr id="22" name="墨迹 21"/>
              <p14:cNvContentPartPr/>
              <p14:nvPr/>
            </p14:nvContentPartPr>
            <p14:xfrm>
              <a:off x="4873510" y="257448"/>
              <a:ext cx="131569" cy="130094"/>
            </p14:xfrm>
          </p:contentPart>
        </mc:Choice>
        <mc:Fallback xmlns="">
          <p:pic>
            <p:nvPicPr>
              <p:cNvPr id="22" name="墨迹 21"/>
            </p:nvPicPr>
            <p:blipFill>
              <a:blip/>
            </p:blipFill>
            <p:spPr>
              <a:xfrm>
                <a:off x="4873510" y="257448"/>
                <a:ext cx="131569" cy="130094"/>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23" name="墨迹 22"/>
              <p14:cNvContentPartPr/>
              <p14:nvPr/>
            </p14:nvContentPartPr>
            <p14:xfrm>
              <a:off x="5100157" y="136940"/>
              <a:ext cx="89426" cy="248548"/>
            </p14:xfrm>
          </p:contentPart>
        </mc:Choice>
        <mc:Fallback xmlns="">
          <p:pic>
            <p:nvPicPr>
              <p:cNvPr id="23" name="墨迹 22"/>
            </p:nvPicPr>
            <p:blipFill>
              <a:blip/>
            </p:blipFill>
            <p:spPr>
              <a:xfrm>
                <a:off x="5100157" y="136940"/>
                <a:ext cx="89426" cy="248548"/>
              </a:xfrm>
              <a:prstGeom prst="rect"/>
            </p:spPr>
          </p:pic>
        </mc:Fallback>
      </mc:AlternateContent>
      <mc:AlternateContent xmlns:mc="http://schemas.openxmlformats.org/markup-compatibility/2006" xmlns:p14="http://schemas.microsoft.com/office/powerpoint/2010/main">
        <mc:Choice Requires="p14">
          <p:contentPart r:id="rId20" p14:bwMode="auto">
            <p14:nvContentPartPr>
              <p14:cNvPr id="24" name="墨迹 23"/>
              <p14:cNvContentPartPr/>
              <p14:nvPr/>
            </p14:nvContentPartPr>
            <p14:xfrm>
              <a:off x="5173308" y="213627"/>
              <a:ext cx="40087" cy="95174"/>
            </p14:xfrm>
          </p:contentPart>
        </mc:Choice>
        <mc:Fallback xmlns="">
          <p:pic>
            <p:nvPicPr>
              <p:cNvPr id="24" name="墨迹 23"/>
            </p:nvPicPr>
            <p:blipFill>
              <a:blip/>
            </p:blipFill>
            <p:spPr>
              <a:xfrm>
                <a:off x="5173308" y="213627"/>
                <a:ext cx="40087" cy="95174"/>
              </a:xfrm>
              <a:prstGeom prst="rect"/>
            </p:spPr>
          </p:pic>
        </mc:Fallback>
      </mc:AlternateContent>
      <mc:AlternateContent xmlns:mc="http://schemas.openxmlformats.org/markup-compatibility/2006" xmlns:p14="http://schemas.microsoft.com/office/powerpoint/2010/main">
        <mc:Choice Requires="p14">
          <p:contentPart r:id="rId21" p14:bwMode="auto">
            <p14:nvContentPartPr>
              <p14:cNvPr id="25" name="墨迹 24"/>
              <p14:cNvContentPartPr/>
              <p14:nvPr/>
            </p14:nvContentPartPr>
            <p14:xfrm>
              <a:off x="5344964" y="65731"/>
              <a:ext cx="109640" cy="182474"/>
            </p14:xfrm>
          </p:contentPart>
        </mc:Choice>
        <mc:Fallback xmlns="">
          <p:pic>
            <p:nvPicPr>
              <p:cNvPr id="25" name="墨迹 24"/>
            </p:nvPicPr>
            <p:blipFill>
              <a:blip/>
            </p:blipFill>
            <p:spPr>
              <a:xfrm>
                <a:off x="5344964" y="65731"/>
                <a:ext cx="109640" cy="182474"/>
              </a:xfrm>
              <a:prstGeom prst="rect"/>
            </p:spPr>
          </p:pic>
        </mc:Fallback>
      </mc:AlternateContent>
      <mc:AlternateContent xmlns:mc="http://schemas.openxmlformats.org/markup-compatibility/2006" xmlns:p14="http://schemas.microsoft.com/office/powerpoint/2010/main">
        <mc:Choice Requires="p14">
          <p:contentPart r:id="rId22" p14:bwMode="auto">
            <p14:nvContentPartPr>
              <p14:cNvPr id="26" name="墨迹 25"/>
              <p14:cNvContentPartPr/>
              <p14:nvPr/>
            </p14:nvContentPartPr>
            <p14:xfrm>
              <a:off x="5323035" y="147896"/>
              <a:ext cx="104158" cy="112291"/>
            </p14:xfrm>
          </p:contentPart>
        </mc:Choice>
        <mc:Fallback xmlns="">
          <p:pic>
            <p:nvPicPr>
              <p:cNvPr id="26" name="墨迹 25"/>
            </p:nvPicPr>
            <p:blipFill>
              <a:blip/>
            </p:blipFill>
            <p:spPr>
              <a:xfrm>
                <a:off x="5323035" y="147896"/>
                <a:ext cx="104158" cy="112291"/>
              </a:xfrm>
              <a:prstGeom prst="rect"/>
            </p:spPr>
          </p:pic>
        </mc:Fallback>
      </mc:AlternateContent>
      <mc:AlternateContent xmlns:mc="http://schemas.openxmlformats.org/markup-compatibility/2006" xmlns:p14="http://schemas.microsoft.com/office/powerpoint/2010/main">
        <mc:Choice Requires="p14">
          <p:contentPart r:id="rId23" p14:bwMode="auto">
            <p14:nvContentPartPr>
              <p14:cNvPr id="27" name="墨迹 26"/>
              <p14:cNvContentPartPr/>
              <p14:nvPr/>
            </p14:nvContentPartPr>
            <p14:xfrm>
              <a:off x="5355927" y="197194"/>
              <a:ext cx="76749" cy="10956"/>
            </p14:xfrm>
          </p:contentPart>
        </mc:Choice>
        <mc:Fallback xmlns="">
          <p:pic>
            <p:nvPicPr>
              <p:cNvPr id="27" name="墨迹 26"/>
            </p:nvPicPr>
            <p:blipFill>
              <a:blip/>
            </p:blipFill>
            <p:spPr>
              <a:xfrm>
                <a:off x="5355927" y="197194"/>
                <a:ext cx="76749" cy="10956"/>
              </a:xfrm>
              <a:prstGeom prst="rect"/>
            </p:spPr>
          </p:pic>
        </mc:Fallback>
      </mc:AlternateContent>
      <mc:AlternateContent xmlns:mc="http://schemas.openxmlformats.org/markup-compatibility/2006" xmlns:p14="http://schemas.microsoft.com/office/powerpoint/2010/main">
        <mc:Choice Requires="p14">
          <p:contentPart r:id="rId24" p14:bwMode="auto">
            <p14:nvContentPartPr>
              <p14:cNvPr id="28" name="墨迹 27"/>
              <p14:cNvContentPartPr/>
              <p14:nvPr/>
            </p14:nvContentPartPr>
            <p14:xfrm>
              <a:off x="5279179" y="268404"/>
              <a:ext cx="246691" cy="200447"/>
            </p14:xfrm>
          </p:contentPart>
        </mc:Choice>
        <mc:Fallback xmlns="">
          <p:pic>
            <p:nvPicPr>
              <p:cNvPr id="28" name="墨迹 27"/>
            </p:nvPicPr>
            <p:blipFill>
              <a:blip/>
            </p:blipFill>
            <p:spPr>
              <a:xfrm>
                <a:off x="5279179" y="268404"/>
                <a:ext cx="246691" cy="200447"/>
              </a:xfrm>
              <a:prstGeom prst="rect"/>
            </p:spPr>
          </p:pic>
        </mc:Fallback>
      </mc:AlternateContent>
      <mc:AlternateContent xmlns:mc="http://schemas.openxmlformats.org/markup-compatibility/2006" xmlns:p14="http://schemas.microsoft.com/office/powerpoint/2010/main">
        <mc:Choice Requires="p14">
          <p:contentPart r:id="rId25" p14:bwMode="auto">
            <p14:nvContentPartPr>
              <p14:cNvPr id="29" name="墨迹 28"/>
              <p14:cNvContentPartPr/>
              <p14:nvPr/>
            </p14:nvContentPartPr>
            <p14:xfrm>
              <a:off x="5352501" y="312225"/>
              <a:ext cx="63729" cy="93120"/>
            </p14:xfrm>
          </p:contentPart>
        </mc:Choice>
        <mc:Fallback xmlns="">
          <p:pic>
            <p:nvPicPr>
              <p:cNvPr id="29" name="墨迹 28"/>
            </p:nvPicPr>
            <p:blipFill>
              <a:blip/>
            </p:blipFill>
            <p:spPr>
              <a:xfrm>
                <a:off x="5352501" y="312225"/>
                <a:ext cx="63729" cy="93120"/>
              </a:xfrm>
              <a:prstGeom prst="rect"/>
            </p:spPr>
          </p:pic>
        </mc:Fallback>
      </mc:AlternateContent>
      <mc:AlternateContent xmlns:mc="http://schemas.openxmlformats.org/markup-compatibility/2006" xmlns:p14="http://schemas.microsoft.com/office/powerpoint/2010/main">
        <mc:Choice Requires="p14">
          <p:contentPart r:id="rId26" p14:bwMode="auto">
            <p14:nvContentPartPr>
              <p14:cNvPr id="30" name="墨迹 29"/>
              <p14:cNvContentPartPr/>
              <p14:nvPr/>
            </p14:nvContentPartPr>
            <p14:xfrm>
              <a:off x="5264618" y="4004151"/>
              <a:ext cx="2571921" cy="71210"/>
            </p14:xfrm>
          </p:contentPart>
        </mc:Choice>
        <mc:Fallback xmlns="">
          <p:pic>
            <p:nvPicPr>
              <p:cNvPr id="30" name="墨迹 29"/>
            </p:nvPicPr>
            <p:blipFill>
              <a:blip/>
            </p:blipFill>
            <p:spPr>
              <a:xfrm>
                <a:off x="5264618" y="4004151"/>
                <a:ext cx="2571921" cy="71210"/>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
  <PresentationFormat>On-screen Show (4:3)</PresentationFormat>
  <Paragraphs>702</Paragraphs>
  <Slides>0</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33</vt:i4>
      </vt:variant>
    </vt:vector>
  </HeadingPairs>
  <TitlesOfParts>
    <vt:vector size="41" baseType="lpstr">
      <vt:lpstr>Arial</vt:lpstr>
      <vt:lpstr>宋体</vt:lpstr>
      <vt:lpstr>Wingdings</vt:lpstr>
      <vt:lpstr>Courier New</vt:lpstr>
      <vt:lpstr>Calibri Light</vt:lpstr>
      <vt:lpstr>Calibri</vt:lpstr>
      <vt:lpstr>等线</vt:lpstr>
      <vt:lpstr>Office 主题​​</vt:lpstr>
      <vt:lpstr>Representing Graphs  and  Graph Traversal</vt:lpstr>
      <vt:lpstr>Graphs are Everywhere!</vt:lpstr>
      <vt:lpstr>Graphs are Everywhere! Really!</vt:lpstr>
      <vt:lpstr>Representing graphs in computers Adjacency Matrix</vt:lpstr>
      <vt:lpstr>Representing graphs in computers Adjacency List</vt:lpstr>
      <vt:lpstr>Adjacency Matrix and Adjacency List Trade-offs</vt:lpstr>
      <vt:lpstr>Searching in a Graph (or, Graph Traversal)</vt:lpstr>
      <vt:lpstr>Breath-First Search (BFS)</vt:lpstr>
      <vt:lpstr>BFS Implementation</vt:lpstr>
      <vt:lpstr>BFS Implementation</vt:lpstr>
      <vt:lpstr>Sample Execution</vt:lpstr>
      <vt:lpstr>Performance of BFS</vt:lpstr>
      <vt:lpstr>Correctness and Properties of BFS</vt:lpstr>
      <vt:lpstr>Correctness and Properties of BFS</vt:lpstr>
      <vt:lpstr>One last note on BFS</vt:lpstr>
      <vt:lpstr>Depth-First Search (DFS)</vt:lpstr>
      <vt:lpstr>PowerPoint 演示文稿</vt:lpstr>
      <vt:lpstr>Depth-First Search (DFS)</vt:lpstr>
      <vt:lpstr>Depth-First Search (DFS)</vt:lpstr>
      <vt:lpstr>PowerPoint 演示文稿</vt:lpstr>
      <vt:lpstr>Depth-First Search (DFS)</vt:lpstr>
      <vt:lpstr>PowerPoint 演示文稿</vt:lpstr>
      <vt:lpstr>Runtime of DFS</vt:lpstr>
      <vt:lpstr>Classification of edges</vt:lpstr>
      <vt:lpstr>PowerPoint 演示文稿</vt:lpstr>
      <vt:lpstr>Properties of DFS Parenthesis Theorem</vt:lpstr>
      <vt:lpstr>Properties of DFS Parenthesis Theorem</vt:lpstr>
      <vt:lpstr>Properties of DFS White-path Theorem</vt:lpstr>
      <vt:lpstr>Properties of DFS White-path Theorem</vt:lpstr>
      <vt:lpstr>Properties of DFS Classification of edges</vt:lpstr>
      <vt:lpstr>Properties of DFS Types of edges in undirected graphs</vt:lpstr>
      <vt:lpstr>DFS, BFS, and others…</vt:lpstr>
      <vt:lpstr>Reading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Representing Graphs and Graph Traversal</dc:title>
  <dc:creator>Chaodong</dc:creator>
  <cp:lastModifiedBy>iPad</cp:lastModifiedBy>
  <cp:revision>130</cp:revision>
  <dcterms:created xsi:type="dcterms:W3CDTF">1900-01-01T00:00:00Z</dcterms:created>
  <dcterms:modified xsi:type="dcterms:W3CDTF">1900-01-01T00:00:00Z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2052-11.3.1</vt:lpwstr>
  </property>
</Properties>
</file>